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202640-3562-4506-8BF0-AAC8516ADF31}" type="datetimeFigureOut">
              <a:rPr lang="en-US" smtClean="0"/>
              <a:pPr/>
              <a:t>6/2/2020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FD77-A2B9-4A96-B832-E932779BAE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7"/>
          <p:cNvSpPr>
            <a:spLocks noGrp="1" noChangeArrowheads="1"/>
          </p:cNvSpPr>
          <p:nvPr>
            <p:ph type="sldNum" sz="quarter" idx="5"/>
          </p:nvPr>
        </p:nvSpPr>
        <p:spPr>
          <a:noFill/>
        </p:spPr>
        <p:txBody>
          <a:bodyPr/>
          <a:lstStyle/>
          <a:p>
            <a:fld id="{C05A9B2A-4F46-4D04-97F5-1DD3F5E9564A}" type="slidenum">
              <a:rPr lang="en-US" smtClean="0">
                <a:latin typeface="Arial" pitchFamily="34" charset="0"/>
              </a:rPr>
              <a:pPr/>
              <a:t>8</a:t>
            </a:fld>
            <a:endParaRPr lang="en-US">
              <a:latin typeface="Arial" pitchFamily="34" charset="0"/>
            </a:endParaRPr>
          </a:p>
        </p:txBody>
      </p:sp>
      <p:sp>
        <p:nvSpPr>
          <p:cNvPr id="744451" name="Rectangle 2"/>
          <p:cNvSpPr>
            <a:spLocks noGrp="1" noRot="1" noChangeAspect="1" noChangeArrowheads="1" noTextEdit="1"/>
          </p:cNvSpPr>
          <p:nvPr>
            <p:ph type="sldImg"/>
          </p:nvPr>
        </p:nvSpPr>
        <p:spPr>
          <a:ln/>
        </p:spPr>
      </p:sp>
      <p:sp>
        <p:nvSpPr>
          <p:cNvPr id="744452" name="Rectangle 3"/>
          <p:cNvSpPr>
            <a:spLocks noGrp="1" noChangeArrowheads="1"/>
          </p:cNvSpPr>
          <p:nvPr>
            <p:ph type="body" idx="1"/>
          </p:nvPr>
        </p:nvSpPr>
        <p:spPr>
          <a:noFill/>
          <a:ln/>
        </p:spPr>
        <p:txBody>
          <a:bodyPr/>
          <a:lstStyle/>
          <a:p>
            <a:pPr eaLnBrk="1" hangingPunct="1">
              <a:spcBef>
                <a:spcPct val="0"/>
              </a:spcBef>
            </a:pPr>
            <a:endParaRPr 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7"/>
          <p:cNvSpPr>
            <a:spLocks noGrp="1" noChangeArrowheads="1"/>
          </p:cNvSpPr>
          <p:nvPr>
            <p:ph type="sldNum" sz="quarter" idx="5"/>
          </p:nvPr>
        </p:nvSpPr>
        <p:spPr>
          <a:noFill/>
        </p:spPr>
        <p:txBody>
          <a:bodyPr/>
          <a:lstStyle/>
          <a:p>
            <a:fld id="{911CF5F7-7935-46D5-AE7D-399EC5FB1405}" type="slidenum">
              <a:rPr lang="en-US" smtClean="0">
                <a:latin typeface="Arial" pitchFamily="34" charset="0"/>
              </a:rPr>
              <a:pPr/>
              <a:t>9</a:t>
            </a:fld>
            <a:endParaRPr lang="en-US">
              <a:latin typeface="Arial" pitchFamily="34" charset="0"/>
            </a:endParaRPr>
          </a:p>
        </p:txBody>
      </p:sp>
      <p:sp>
        <p:nvSpPr>
          <p:cNvPr id="745475" name="Rectangle 2"/>
          <p:cNvSpPr>
            <a:spLocks noGrp="1" noRot="1" noChangeAspect="1" noChangeArrowheads="1" noTextEdit="1"/>
          </p:cNvSpPr>
          <p:nvPr>
            <p:ph type="sldImg"/>
          </p:nvPr>
        </p:nvSpPr>
        <p:spPr>
          <a:ln/>
        </p:spPr>
      </p:sp>
      <p:sp>
        <p:nvSpPr>
          <p:cNvPr id="745476" name="Rectangle 3"/>
          <p:cNvSpPr>
            <a:spLocks noGrp="1" noChangeArrowheads="1"/>
          </p:cNvSpPr>
          <p:nvPr>
            <p:ph type="body" idx="1"/>
          </p:nvPr>
        </p:nvSpPr>
        <p:spPr>
          <a:noFill/>
          <a:ln/>
        </p:spPr>
        <p:txBody>
          <a:bodyPr/>
          <a:lstStyle/>
          <a:p>
            <a:pPr eaLnBrk="1" hangingPunct="1">
              <a:spcBef>
                <a:spcPct val="0"/>
              </a:spcBef>
            </a:pPr>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7"/>
          <p:cNvSpPr>
            <a:spLocks noGrp="1" noChangeArrowheads="1"/>
          </p:cNvSpPr>
          <p:nvPr>
            <p:ph type="sldNum" sz="quarter" idx="5"/>
          </p:nvPr>
        </p:nvSpPr>
        <p:spPr>
          <a:noFill/>
        </p:spPr>
        <p:txBody>
          <a:bodyPr/>
          <a:lstStyle/>
          <a:p>
            <a:fld id="{D6D0C950-8512-47DA-876F-0532FE746FF8}" type="slidenum">
              <a:rPr lang="en-US" smtClean="0">
                <a:latin typeface="Arial" pitchFamily="34" charset="0"/>
              </a:rPr>
              <a:pPr/>
              <a:t>10</a:t>
            </a:fld>
            <a:endParaRPr lang="en-US">
              <a:latin typeface="Arial" pitchFamily="34" charset="0"/>
            </a:endParaRPr>
          </a:p>
        </p:txBody>
      </p:sp>
      <p:sp>
        <p:nvSpPr>
          <p:cNvPr id="746499" name="Rectangle 2"/>
          <p:cNvSpPr>
            <a:spLocks noGrp="1" noRot="1" noChangeAspect="1" noChangeArrowheads="1" noTextEdit="1"/>
          </p:cNvSpPr>
          <p:nvPr>
            <p:ph type="sldImg"/>
          </p:nvPr>
        </p:nvSpPr>
        <p:spPr>
          <a:ln/>
        </p:spPr>
      </p:sp>
      <p:sp>
        <p:nvSpPr>
          <p:cNvPr id="746500" name="Rectangle 3"/>
          <p:cNvSpPr>
            <a:spLocks noGrp="1" noChangeArrowheads="1"/>
          </p:cNvSpPr>
          <p:nvPr>
            <p:ph type="body" idx="1"/>
          </p:nvPr>
        </p:nvSpPr>
        <p:spPr>
          <a:noFill/>
          <a:ln/>
        </p:spPr>
        <p:txBody>
          <a:bodyPr/>
          <a:lstStyle/>
          <a:p>
            <a:pPr eaLnBrk="1" hangingPunct="1">
              <a:spcBef>
                <a:spcPct val="0"/>
              </a:spcBef>
            </a:pPr>
            <a:endParaRPr 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7"/>
          <p:cNvSpPr>
            <a:spLocks noGrp="1" noChangeArrowheads="1"/>
          </p:cNvSpPr>
          <p:nvPr>
            <p:ph type="sldNum" sz="quarter" idx="5"/>
          </p:nvPr>
        </p:nvSpPr>
        <p:spPr>
          <a:noFill/>
        </p:spPr>
        <p:txBody>
          <a:bodyPr/>
          <a:lstStyle/>
          <a:p>
            <a:fld id="{2C4654FE-F180-4185-BE1A-EDAA937E88E9}" type="slidenum">
              <a:rPr lang="en-US" smtClean="0">
                <a:latin typeface="Arial" pitchFamily="34" charset="0"/>
              </a:rPr>
              <a:pPr/>
              <a:t>11</a:t>
            </a:fld>
            <a:endParaRPr lang="en-US">
              <a:latin typeface="Arial" pitchFamily="34" charset="0"/>
            </a:endParaRPr>
          </a:p>
        </p:txBody>
      </p:sp>
      <p:sp>
        <p:nvSpPr>
          <p:cNvPr id="747523" name="Rectangle 2"/>
          <p:cNvSpPr>
            <a:spLocks noGrp="1" noRot="1" noChangeAspect="1" noChangeArrowheads="1" noTextEdit="1"/>
          </p:cNvSpPr>
          <p:nvPr>
            <p:ph type="sldImg"/>
          </p:nvPr>
        </p:nvSpPr>
        <p:spPr>
          <a:ln/>
        </p:spPr>
      </p:sp>
      <p:sp>
        <p:nvSpPr>
          <p:cNvPr id="747524" name="Rectangle 3"/>
          <p:cNvSpPr>
            <a:spLocks noGrp="1" noChangeArrowheads="1"/>
          </p:cNvSpPr>
          <p:nvPr>
            <p:ph type="body" idx="1"/>
          </p:nvPr>
        </p:nvSpPr>
        <p:spPr>
          <a:noFill/>
          <a:ln/>
        </p:spPr>
        <p:txBody>
          <a:bodyPr/>
          <a:lstStyle/>
          <a:p>
            <a:pPr eaLnBrk="1" hangingPunct="1">
              <a:spcBef>
                <a:spcPct val="0"/>
              </a:spcBef>
            </a:pPr>
            <a:endParaRPr 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7"/>
          <p:cNvSpPr>
            <a:spLocks noGrp="1" noChangeArrowheads="1"/>
          </p:cNvSpPr>
          <p:nvPr>
            <p:ph type="sldNum" sz="quarter" idx="5"/>
          </p:nvPr>
        </p:nvSpPr>
        <p:spPr>
          <a:noFill/>
        </p:spPr>
        <p:txBody>
          <a:bodyPr/>
          <a:lstStyle/>
          <a:p>
            <a:fld id="{ECCEA075-FAA4-4BDA-9ABE-27B0D9E33784}" type="slidenum">
              <a:rPr lang="en-US" smtClean="0">
                <a:latin typeface="Arial" pitchFamily="34" charset="0"/>
              </a:rPr>
              <a:pPr/>
              <a:t>12</a:t>
            </a:fld>
            <a:endParaRPr lang="en-US">
              <a:latin typeface="Arial" pitchFamily="34" charset="0"/>
            </a:endParaRPr>
          </a:p>
        </p:txBody>
      </p:sp>
      <p:sp>
        <p:nvSpPr>
          <p:cNvPr id="748547" name="Rectangle 2"/>
          <p:cNvSpPr>
            <a:spLocks noGrp="1" noRot="1" noChangeAspect="1" noChangeArrowheads="1" noTextEdit="1"/>
          </p:cNvSpPr>
          <p:nvPr>
            <p:ph type="sldImg"/>
          </p:nvPr>
        </p:nvSpPr>
        <p:spPr>
          <a:ln/>
        </p:spPr>
      </p:sp>
      <p:sp>
        <p:nvSpPr>
          <p:cNvPr id="748548" name="Rectangle 3"/>
          <p:cNvSpPr>
            <a:spLocks noGrp="1" noChangeArrowheads="1"/>
          </p:cNvSpPr>
          <p:nvPr>
            <p:ph type="body" idx="1"/>
          </p:nvPr>
        </p:nvSpPr>
        <p:spPr>
          <a:noFill/>
          <a:ln/>
        </p:spPr>
        <p:txBody>
          <a:bodyPr/>
          <a:lstStyle/>
          <a:p>
            <a:pPr eaLnBrk="1" hangingPunct="1">
              <a:spcBef>
                <a:spcPct val="0"/>
              </a:spcBef>
            </a:pPr>
            <a:endParaRPr 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7"/>
          <p:cNvSpPr>
            <a:spLocks noGrp="1" noChangeArrowheads="1"/>
          </p:cNvSpPr>
          <p:nvPr>
            <p:ph type="sldNum" sz="quarter" idx="5"/>
          </p:nvPr>
        </p:nvSpPr>
        <p:spPr>
          <a:noFill/>
        </p:spPr>
        <p:txBody>
          <a:bodyPr/>
          <a:lstStyle/>
          <a:p>
            <a:fld id="{A469D4E7-9442-42A4-AC5B-F6F871BC146C}" type="slidenum">
              <a:rPr lang="en-US" smtClean="0">
                <a:latin typeface="Arial" pitchFamily="34" charset="0"/>
              </a:rPr>
              <a:pPr/>
              <a:t>13</a:t>
            </a:fld>
            <a:endParaRPr lang="en-US">
              <a:latin typeface="Arial" pitchFamily="34" charset="0"/>
            </a:endParaRPr>
          </a:p>
        </p:txBody>
      </p:sp>
      <p:sp>
        <p:nvSpPr>
          <p:cNvPr id="749571" name="Rectangle 2"/>
          <p:cNvSpPr>
            <a:spLocks noGrp="1" noRot="1" noChangeAspect="1" noChangeArrowheads="1" noTextEdit="1"/>
          </p:cNvSpPr>
          <p:nvPr>
            <p:ph type="sldImg"/>
          </p:nvPr>
        </p:nvSpPr>
        <p:spPr>
          <a:ln/>
        </p:spPr>
      </p:sp>
      <p:sp>
        <p:nvSpPr>
          <p:cNvPr id="749572" name="Rectangle 3"/>
          <p:cNvSpPr>
            <a:spLocks noGrp="1" noChangeArrowheads="1"/>
          </p:cNvSpPr>
          <p:nvPr>
            <p:ph type="body" idx="1"/>
          </p:nvPr>
        </p:nvSpPr>
        <p:spPr>
          <a:noFill/>
          <a:ln/>
        </p:spPr>
        <p:txBody>
          <a:bodyPr/>
          <a:lstStyle/>
          <a:p>
            <a:pPr eaLnBrk="1" hangingPunct="1">
              <a:spcBef>
                <a:spcPct val="0"/>
              </a:spcBef>
            </a:pPr>
            <a:endParaRPr 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7"/>
          <p:cNvSpPr>
            <a:spLocks noGrp="1" noChangeArrowheads="1"/>
          </p:cNvSpPr>
          <p:nvPr>
            <p:ph type="sldNum" sz="quarter" idx="5"/>
          </p:nvPr>
        </p:nvSpPr>
        <p:spPr>
          <a:noFill/>
        </p:spPr>
        <p:txBody>
          <a:bodyPr/>
          <a:lstStyle/>
          <a:p>
            <a:fld id="{7544C5A3-8ABB-47F2-ACBD-DC104ED1AD98}" type="slidenum">
              <a:rPr lang="en-US" smtClean="0">
                <a:latin typeface="Arial" pitchFamily="34" charset="0"/>
              </a:rPr>
              <a:pPr/>
              <a:t>14</a:t>
            </a:fld>
            <a:endParaRPr lang="en-US">
              <a:latin typeface="Arial" pitchFamily="34" charset="0"/>
            </a:endParaRPr>
          </a:p>
        </p:txBody>
      </p:sp>
      <p:sp>
        <p:nvSpPr>
          <p:cNvPr id="750595" name="Rectangle 2"/>
          <p:cNvSpPr>
            <a:spLocks noGrp="1" noRot="1" noChangeAspect="1" noChangeArrowheads="1" noTextEdit="1"/>
          </p:cNvSpPr>
          <p:nvPr>
            <p:ph type="sldImg"/>
          </p:nvPr>
        </p:nvSpPr>
        <p:spPr>
          <a:ln/>
        </p:spPr>
      </p:sp>
      <p:sp>
        <p:nvSpPr>
          <p:cNvPr id="750596" name="Rectangle 3"/>
          <p:cNvSpPr>
            <a:spLocks noGrp="1" noChangeArrowheads="1"/>
          </p:cNvSpPr>
          <p:nvPr>
            <p:ph type="body" idx="1"/>
          </p:nvPr>
        </p:nvSpPr>
        <p:spPr>
          <a:noFill/>
          <a:ln/>
        </p:spPr>
        <p:txBody>
          <a:bodyPr/>
          <a:lstStyle/>
          <a:p>
            <a:pPr eaLnBrk="1" hangingPunct="1">
              <a:spcBef>
                <a:spcPct val="0"/>
              </a:spcBef>
            </a:pPr>
            <a:endParaRPr 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7"/>
          <p:cNvSpPr>
            <a:spLocks noGrp="1" noChangeArrowheads="1"/>
          </p:cNvSpPr>
          <p:nvPr>
            <p:ph type="sldNum" sz="quarter" idx="5"/>
          </p:nvPr>
        </p:nvSpPr>
        <p:spPr>
          <a:noFill/>
        </p:spPr>
        <p:txBody>
          <a:bodyPr/>
          <a:lstStyle/>
          <a:p>
            <a:fld id="{3ADF4D40-5277-4174-88AC-A8B91438AE59}" type="slidenum">
              <a:rPr lang="en-US" smtClean="0">
                <a:latin typeface="Arial" pitchFamily="34" charset="0"/>
              </a:rPr>
              <a:pPr/>
              <a:t>15</a:t>
            </a:fld>
            <a:endParaRPr lang="en-US">
              <a:latin typeface="Arial" pitchFamily="34" charset="0"/>
            </a:endParaRPr>
          </a:p>
        </p:txBody>
      </p:sp>
      <p:sp>
        <p:nvSpPr>
          <p:cNvPr id="751619" name="Rectangle 2"/>
          <p:cNvSpPr>
            <a:spLocks noGrp="1" noRot="1" noChangeAspect="1" noChangeArrowheads="1" noTextEdit="1"/>
          </p:cNvSpPr>
          <p:nvPr>
            <p:ph type="sldImg"/>
          </p:nvPr>
        </p:nvSpPr>
        <p:spPr>
          <a:ln/>
        </p:spPr>
      </p:sp>
      <p:sp>
        <p:nvSpPr>
          <p:cNvPr id="751620" name="Rectangle 3"/>
          <p:cNvSpPr>
            <a:spLocks noGrp="1" noChangeArrowheads="1"/>
          </p:cNvSpPr>
          <p:nvPr>
            <p:ph type="body" idx="1"/>
          </p:nvPr>
        </p:nvSpPr>
        <p:spPr>
          <a:noFill/>
          <a:ln/>
        </p:spPr>
        <p:txBody>
          <a:bodyPr/>
          <a:lstStyle/>
          <a:p>
            <a:pPr eaLnBrk="1" hangingPunct="1">
              <a:spcBef>
                <a:spcPct val="0"/>
              </a:spcBef>
            </a:pPr>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FF0F01-0EA4-4A17-97CE-7466747956A0}"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B5B0C-2478-4F04-882C-99D08275C8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FF0F01-0EA4-4A17-97CE-7466747956A0}"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B5B0C-2478-4F04-882C-99D08275C8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FF0F01-0EA4-4A17-97CE-7466747956A0}"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B5B0C-2478-4F04-882C-99D08275C8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FF0F01-0EA4-4A17-97CE-7466747956A0}"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B5B0C-2478-4F04-882C-99D08275C8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FF0F01-0EA4-4A17-97CE-7466747956A0}"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B5B0C-2478-4F04-882C-99D08275C8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FF0F01-0EA4-4A17-97CE-7466747956A0}"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B5B0C-2478-4F04-882C-99D08275C8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FF0F01-0EA4-4A17-97CE-7466747956A0}" type="datetimeFigureOut">
              <a:rPr lang="en-US" smtClean="0"/>
              <a:pPr/>
              <a:t>6/2/2020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CB5B0C-2478-4F04-882C-99D08275C8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FF0F01-0EA4-4A17-97CE-7466747956A0}" type="datetimeFigureOut">
              <a:rPr lang="en-US" smtClean="0"/>
              <a:pPr/>
              <a:t>6/2/2020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CB5B0C-2478-4F04-882C-99D08275C8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F0F01-0EA4-4A17-97CE-7466747956A0}" type="datetimeFigureOut">
              <a:rPr lang="en-US" smtClean="0"/>
              <a:pPr/>
              <a:t>6/2/2020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CB5B0C-2478-4F04-882C-99D08275C8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FF0F01-0EA4-4A17-97CE-7466747956A0}"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B5B0C-2478-4F04-882C-99D08275C8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FF0F01-0EA4-4A17-97CE-7466747956A0}"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B5B0C-2478-4F04-882C-99D08275C8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F0F01-0EA4-4A17-97CE-7466747956A0}" type="datetimeFigureOut">
              <a:rPr lang="en-US" smtClean="0"/>
              <a:pPr/>
              <a:t>6/2/2020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B5B0C-2478-4F04-882C-99D08275C8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67970" name="Text Box 2"/>
          <p:cNvSpPr txBox="1">
            <a:spLocks noChangeArrowheads="1"/>
          </p:cNvSpPr>
          <p:nvPr/>
        </p:nvSpPr>
        <p:spPr bwMode="auto">
          <a:xfrm>
            <a:off x="1905000" y="2438400"/>
            <a:ext cx="5715000" cy="2970213"/>
          </a:xfrm>
          <a:prstGeom prst="rect">
            <a:avLst/>
          </a:prstGeom>
          <a:noFill/>
          <a:ln w="9525">
            <a:noFill/>
            <a:miter lim="800000"/>
            <a:headEnd/>
            <a:tailEnd/>
          </a:ln>
        </p:spPr>
        <p:txBody>
          <a:bodyPr>
            <a:spAutoFit/>
          </a:bodyPr>
          <a:lstStyle/>
          <a:p>
            <a:pPr algn="ctr">
              <a:spcBef>
                <a:spcPct val="50000"/>
              </a:spcBef>
            </a:pPr>
            <a:r>
              <a:rPr lang="en-US" sz="2400">
                <a:latin typeface="Arial Black" pitchFamily="34" charset="0"/>
              </a:rPr>
              <a:t> </a:t>
            </a:r>
            <a:r>
              <a:rPr lang="en-US" sz="4000">
                <a:latin typeface="Arial Black" pitchFamily="34" charset="0"/>
              </a:rPr>
              <a:t>PROTOCOL </a:t>
            </a:r>
          </a:p>
          <a:p>
            <a:pPr algn="ctr">
              <a:spcBef>
                <a:spcPct val="50000"/>
              </a:spcBef>
            </a:pPr>
            <a:r>
              <a:rPr lang="en-US" sz="4000">
                <a:latin typeface="Arial Black" pitchFamily="34" charset="0"/>
              </a:rPr>
              <a:t>IN</a:t>
            </a:r>
          </a:p>
          <a:p>
            <a:pPr algn="ctr">
              <a:spcBef>
                <a:spcPct val="50000"/>
              </a:spcBef>
            </a:pPr>
            <a:r>
              <a:rPr lang="en-US" sz="4000">
                <a:latin typeface="Arial Black" pitchFamily="34" charset="0"/>
              </a:rPr>
              <a:t>POLITICS</a:t>
            </a:r>
          </a:p>
          <a:p>
            <a:pPr algn="ctr">
              <a:spcBef>
                <a:spcPct val="50000"/>
              </a:spcBef>
            </a:pPr>
            <a:r>
              <a:rPr lang="en-US">
                <a:latin typeface="Arial Black" pitchFamily="34" charset="0"/>
              </a:rPr>
              <a:t>(44  SLIDES)</a:t>
            </a:r>
          </a:p>
        </p:txBody>
      </p:sp>
      <p:pic>
        <p:nvPicPr>
          <p:cNvPr id="467971"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467972"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pPr eaLnBrk="1" hangingPunct="1"/>
            <a:r>
              <a:rPr lang="en-US" sz="4000">
                <a:solidFill>
                  <a:srgbClr val="FF0000"/>
                </a:solidFill>
                <a:latin typeface="Arial Black" pitchFamily="34" charset="0"/>
              </a:rPr>
              <a:t>MEETING  PROTOCOL</a:t>
            </a:r>
            <a:endParaRPr lang="en-US" sz="4000" b="1">
              <a:solidFill>
                <a:srgbClr val="D61023"/>
              </a:solidFill>
            </a:endParaRPr>
          </a:p>
        </p:txBody>
      </p:sp>
      <p:sp>
        <p:nvSpPr>
          <p:cNvPr id="477187" name="Rectangle 3"/>
          <p:cNvSpPr>
            <a:spLocks noGrp="1" noChangeArrowheads="1"/>
          </p:cNvSpPr>
          <p:nvPr>
            <p:ph type="body" idx="1"/>
          </p:nvPr>
        </p:nvSpPr>
        <p:spPr/>
        <p:txBody>
          <a:bodyPr/>
          <a:lstStyle/>
          <a:p>
            <a:pPr eaLnBrk="1" hangingPunct="1">
              <a:buFontTx/>
              <a:buNone/>
            </a:pPr>
            <a:r>
              <a:rPr lang="en-US" sz="2400" b="1" dirty="0">
                <a:solidFill>
                  <a:srgbClr val="FFC000"/>
                </a:solidFill>
                <a:latin typeface="Arial" pitchFamily="34" charset="0"/>
                <a:cs typeface="Arial" pitchFamily="34" charset="0"/>
              </a:rPr>
              <a:t>DURING THE MEETING:</a:t>
            </a:r>
          </a:p>
          <a:p>
            <a:pPr eaLnBrk="1" hangingPunct="1">
              <a:buFontTx/>
              <a:buNone/>
            </a:pPr>
            <a:endParaRPr lang="en-US" sz="2400" b="1" dirty="0">
              <a:solidFill>
                <a:srgbClr val="D61023"/>
              </a:solidFill>
              <a:latin typeface="Arial" pitchFamily="34" charset="0"/>
              <a:cs typeface="Arial" pitchFamily="34" charset="0"/>
            </a:endParaRPr>
          </a:p>
          <a:p>
            <a:pPr eaLnBrk="1" hangingPunct="1">
              <a:buFontTx/>
              <a:buNone/>
            </a:pPr>
            <a:r>
              <a:rPr lang="en-US" sz="2000" b="1" dirty="0">
                <a:solidFill>
                  <a:srgbClr val="FFFF00"/>
                </a:solidFill>
                <a:latin typeface="Arial" pitchFamily="34" charset="0"/>
                <a:cs typeface="Arial" pitchFamily="34" charset="0"/>
              </a:rPr>
              <a:t>	</a:t>
            </a:r>
            <a:r>
              <a:rPr lang="en-US" sz="2000" b="1" dirty="0">
                <a:solidFill>
                  <a:schemeClr val="bg1"/>
                </a:solidFill>
                <a:latin typeface="Arial" pitchFamily="34" charset="0"/>
                <a:cs typeface="Arial" pitchFamily="34" charset="0"/>
              </a:rPr>
              <a:t>A.  Follow the agenda and guide the meeting in an </a:t>
            </a:r>
          </a:p>
          <a:p>
            <a:pPr eaLnBrk="1" hangingPunct="1">
              <a:buFontTx/>
              <a:buNone/>
            </a:pPr>
            <a:r>
              <a:rPr lang="en-US" sz="2000" b="1" dirty="0">
                <a:solidFill>
                  <a:schemeClr val="bg1"/>
                </a:solidFill>
                <a:latin typeface="Arial" pitchFamily="34" charset="0"/>
                <a:cs typeface="Arial" pitchFamily="34" charset="0"/>
              </a:rPr>
              <a:t>            orderly and friendly manner.  Timing and pacing </a:t>
            </a:r>
          </a:p>
          <a:p>
            <a:pPr eaLnBrk="1" hangingPunct="1">
              <a:buFontTx/>
              <a:buNone/>
            </a:pPr>
            <a:r>
              <a:rPr lang="en-US" sz="2000" b="1" dirty="0">
                <a:solidFill>
                  <a:schemeClr val="bg1"/>
                </a:solidFill>
                <a:latin typeface="Arial" pitchFamily="34" charset="0"/>
                <a:cs typeface="Arial" pitchFamily="34" charset="0"/>
              </a:rPr>
              <a:t>            is the responsibility of the President.</a:t>
            </a:r>
          </a:p>
          <a:p>
            <a:pPr eaLnBrk="1" hangingPunct="1">
              <a:buFontTx/>
              <a:buNone/>
            </a:pPr>
            <a:endParaRPr lang="en-US" sz="2000" b="1" dirty="0">
              <a:solidFill>
                <a:schemeClr val="bg1"/>
              </a:solidFill>
              <a:latin typeface="Arial" pitchFamily="34" charset="0"/>
              <a:cs typeface="Arial" pitchFamily="34" charset="0"/>
            </a:endParaRPr>
          </a:p>
          <a:p>
            <a:pPr eaLnBrk="1" hangingPunct="1">
              <a:buFontTx/>
              <a:buNone/>
            </a:pPr>
            <a:r>
              <a:rPr lang="en-US" sz="2000" b="1" dirty="0">
                <a:solidFill>
                  <a:schemeClr val="bg1"/>
                </a:solidFill>
                <a:latin typeface="Arial" pitchFamily="34" charset="0"/>
                <a:cs typeface="Arial" pitchFamily="34" charset="0"/>
              </a:rPr>
              <a:t>	B.  Insist that all remarks be addressed to the Chair </a:t>
            </a:r>
          </a:p>
          <a:p>
            <a:pPr eaLnBrk="1" hangingPunct="1">
              <a:buFontTx/>
              <a:buNone/>
            </a:pPr>
            <a:r>
              <a:rPr lang="en-US" sz="2000" b="1" dirty="0">
                <a:solidFill>
                  <a:schemeClr val="bg1"/>
                </a:solidFill>
                <a:latin typeface="Arial" pitchFamily="34" charset="0"/>
                <a:cs typeface="Arial" pitchFamily="34" charset="0"/>
              </a:rPr>
              <a:t>            to protect a speaker's right to the floor, and to keep </a:t>
            </a:r>
          </a:p>
          <a:p>
            <a:pPr eaLnBrk="1" hangingPunct="1">
              <a:buFontTx/>
              <a:buNone/>
            </a:pPr>
            <a:r>
              <a:rPr lang="en-US" sz="2000" b="1" dirty="0">
                <a:solidFill>
                  <a:schemeClr val="bg1"/>
                </a:solidFill>
                <a:latin typeface="Arial" pitchFamily="34" charset="0"/>
                <a:cs typeface="Arial" pitchFamily="34" charset="0"/>
              </a:rPr>
              <a:t>            the meeting moving.</a:t>
            </a:r>
          </a:p>
          <a:p>
            <a:pPr eaLnBrk="1" hangingPunct="1">
              <a:buFontTx/>
              <a:buNone/>
            </a:pPr>
            <a:endParaRPr lang="en-US" sz="2000" b="1" dirty="0">
              <a:solidFill>
                <a:srgbClr val="FFFF00"/>
              </a:solidFill>
              <a:latin typeface="Arial" pitchFamily="34" charset="0"/>
              <a:cs typeface="Arial" pitchFamily="34" charset="0"/>
            </a:endParaRPr>
          </a:p>
          <a:p>
            <a:pPr eaLnBrk="1" hangingPunct="1">
              <a:buFontTx/>
              <a:buNone/>
            </a:pPr>
            <a:r>
              <a:rPr lang="en-US" sz="2000" b="1" dirty="0">
                <a:solidFill>
                  <a:schemeClr val="bg1"/>
                </a:solidFill>
                <a:latin typeface="Arial" pitchFamily="34" charset="0"/>
                <a:cs typeface="Arial" pitchFamily="34" charset="0"/>
              </a:rPr>
              <a:t>	C.  Keep the group focused.</a:t>
            </a:r>
          </a:p>
        </p:txBody>
      </p:sp>
      <p:pic>
        <p:nvPicPr>
          <p:cNvPr id="477188" name="Picture 3" descr="C:\Documents and Settings\Tom VanSant\My Documents\My Pictures\nfrw logo.bmp"/>
          <p:cNvPicPr>
            <a:picLocks noChangeAspect="1" noChangeArrowheads="1"/>
          </p:cNvPicPr>
          <p:nvPr/>
        </p:nvPicPr>
        <p:blipFill>
          <a:blip r:embed="rId3" cstate="print"/>
          <a:srcRect/>
          <a:stretch>
            <a:fillRect/>
          </a:stretch>
        </p:blipFill>
        <p:spPr bwMode="auto">
          <a:xfrm>
            <a:off x="8534400" y="6172200"/>
            <a:ext cx="465138" cy="48418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body" idx="1"/>
          </p:nvPr>
        </p:nvSpPr>
        <p:spPr>
          <a:xfrm>
            <a:off x="457200" y="1600200"/>
            <a:ext cx="8229600" cy="4800600"/>
          </a:xfrm>
        </p:spPr>
        <p:txBody>
          <a:bodyPr/>
          <a:lstStyle/>
          <a:p>
            <a:pPr eaLnBrk="1" hangingPunct="1">
              <a:lnSpc>
                <a:spcPct val="90000"/>
              </a:lnSpc>
              <a:buFontTx/>
              <a:buNone/>
            </a:pPr>
            <a:r>
              <a:rPr lang="en-US" sz="2400" b="1" dirty="0">
                <a:solidFill>
                  <a:srgbClr val="FFC000"/>
                </a:solidFill>
                <a:latin typeface="Arial" pitchFamily="34" charset="0"/>
                <a:cs typeface="Arial" pitchFamily="34" charset="0"/>
              </a:rPr>
              <a:t>DURING THE MEETING:</a:t>
            </a:r>
          </a:p>
          <a:p>
            <a:pPr eaLnBrk="1" hangingPunct="1">
              <a:lnSpc>
                <a:spcPct val="90000"/>
              </a:lnSpc>
              <a:buFontTx/>
              <a:buNone/>
            </a:pPr>
            <a:endParaRPr lang="en-US" sz="2400" b="1" dirty="0">
              <a:solidFill>
                <a:srgbClr val="D61023"/>
              </a:solidFill>
              <a:latin typeface="Arial" pitchFamily="34" charset="0"/>
              <a:cs typeface="Arial" pitchFamily="34" charset="0"/>
            </a:endParaRPr>
          </a:p>
          <a:p>
            <a:pPr eaLnBrk="1" hangingPunct="1">
              <a:lnSpc>
                <a:spcPct val="90000"/>
              </a:lnSpc>
              <a:buFontTx/>
              <a:buNone/>
            </a:pPr>
            <a:r>
              <a:rPr lang="en-US" sz="2000" dirty="0">
                <a:solidFill>
                  <a:srgbClr val="FFFF00"/>
                </a:solidFill>
                <a:latin typeface="Arial" pitchFamily="34" charset="0"/>
                <a:cs typeface="Arial" pitchFamily="34" charset="0"/>
              </a:rPr>
              <a:t>	</a:t>
            </a:r>
            <a:r>
              <a:rPr lang="en-US" sz="2000" b="1" dirty="0">
                <a:solidFill>
                  <a:schemeClr val="bg1"/>
                </a:solidFill>
                <a:latin typeface="Arial" pitchFamily="34" charset="0"/>
                <a:cs typeface="Arial" pitchFamily="34" charset="0"/>
              </a:rPr>
              <a:t>D.  Retain control of the meeting at all times.  Lack of control </a:t>
            </a:r>
          </a:p>
          <a:p>
            <a:pPr eaLnBrk="1" hangingPunct="1">
              <a:lnSpc>
                <a:spcPct val="90000"/>
              </a:lnSpc>
              <a:buFontTx/>
              <a:buNone/>
            </a:pPr>
            <a:r>
              <a:rPr lang="en-US" sz="2000" b="1" dirty="0">
                <a:solidFill>
                  <a:schemeClr val="bg1"/>
                </a:solidFill>
                <a:latin typeface="Arial" pitchFamily="34" charset="0"/>
                <a:cs typeface="Arial" pitchFamily="34" charset="0"/>
              </a:rPr>
              <a:t>           is a discourtesy to members and to the people who follow </a:t>
            </a:r>
          </a:p>
          <a:p>
            <a:pPr eaLnBrk="1" hangingPunct="1">
              <a:lnSpc>
                <a:spcPct val="90000"/>
              </a:lnSpc>
              <a:buFontTx/>
              <a:buNone/>
            </a:pPr>
            <a:r>
              <a:rPr lang="en-US" sz="2000" b="1" dirty="0">
                <a:solidFill>
                  <a:schemeClr val="bg1"/>
                </a:solidFill>
                <a:latin typeface="Arial" pitchFamily="34" charset="0"/>
                <a:cs typeface="Arial" pitchFamily="34" charset="0"/>
              </a:rPr>
              <a:t>           on the agenda.</a:t>
            </a:r>
          </a:p>
          <a:p>
            <a:pPr eaLnBrk="1" hangingPunct="1">
              <a:lnSpc>
                <a:spcPct val="90000"/>
              </a:lnSpc>
              <a:buFontTx/>
              <a:buNone/>
            </a:pPr>
            <a:endParaRPr lang="en-US" sz="2000" b="1" dirty="0">
              <a:solidFill>
                <a:schemeClr val="bg1"/>
              </a:solidFill>
              <a:latin typeface="Arial" pitchFamily="34" charset="0"/>
              <a:cs typeface="Arial" pitchFamily="34" charset="0"/>
            </a:endParaRPr>
          </a:p>
          <a:p>
            <a:pPr eaLnBrk="1" hangingPunct="1">
              <a:lnSpc>
                <a:spcPct val="90000"/>
              </a:lnSpc>
              <a:buFontTx/>
              <a:buNone/>
            </a:pPr>
            <a:r>
              <a:rPr lang="en-US" sz="2000" b="1" dirty="0">
                <a:solidFill>
                  <a:schemeClr val="bg1"/>
                </a:solidFill>
                <a:latin typeface="Arial" pitchFamily="34" charset="0"/>
                <a:cs typeface="Arial" pitchFamily="34" charset="0"/>
              </a:rPr>
              <a:t>	E.  Never "turn the meeting over" to anyone! </a:t>
            </a:r>
          </a:p>
          <a:p>
            <a:pPr eaLnBrk="1" hangingPunct="1">
              <a:lnSpc>
                <a:spcPct val="90000"/>
              </a:lnSpc>
              <a:buFontTx/>
              <a:buNone/>
            </a:pPr>
            <a:r>
              <a:rPr lang="en-US" sz="2000" b="1" dirty="0">
                <a:solidFill>
                  <a:schemeClr val="bg1"/>
                </a:solidFill>
                <a:latin typeface="Arial" pitchFamily="34" charset="0"/>
                <a:cs typeface="Arial" pitchFamily="34" charset="0"/>
              </a:rPr>
              <a:t>	      YOU ARE IN CHARGE.</a:t>
            </a:r>
          </a:p>
          <a:p>
            <a:pPr eaLnBrk="1" hangingPunct="1">
              <a:lnSpc>
                <a:spcPct val="90000"/>
              </a:lnSpc>
              <a:buFontTx/>
              <a:buNone/>
            </a:pPr>
            <a:endParaRPr lang="en-US" sz="2000" b="1" dirty="0">
              <a:solidFill>
                <a:schemeClr val="bg1"/>
              </a:solidFill>
              <a:latin typeface="Arial" pitchFamily="34" charset="0"/>
              <a:cs typeface="Arial" pitchFamily="34" charset="0"/>
            </a:endParaRPr>
          </a:p>
          <a:p>
            <a:pPr eaLnBrk="1" hangingPunct="1">
              <a:lnSpc>
                <a:spcPct val="90000"/>
              </a:lnSpc>
              <a:buFontTx/>
              <a:buNone/>
            </a:pPr>
            <a:r>
              <a:rPr lang="en-US" sz="2000" b="1" dirty="0">
                <a:solidFill>
                  <a:schemeClr val="bg1"/>
                </a:solidFill>
                <a:latin typeface="Arial" pitchFamily="34" charset="0"/>
                <a:cs typeface="Arial" pitchFamily="34" charset="0"/>
              </a:rPr>
              <a:t>	F.   Always introduce an officer or committee chairman to give </a:t>
            </a:r>
          </a:p>
          <a:p>
            <a:pPr eaLnBrk="1" hangingPunct="1">
              <a:lnSpc>
                <a:spcPct val="90000"/>
              </a:lnSpc>
              <a:buFontTx/>
              <a:buNone/>
            </a:pPr>
            <a:r>
              <a:rPr lang="en-US" sz="2000" b="1" dirty="0">
                <a:solidFill>
                  <a:schemeClr val="bg1"/>
                </a:solidFill>
                <a:latin typeface="Arial" pitchFamily="34" charset="0"/>
                <a:cs typeface="Arial" pitchFamily="34" charset="0"/>
              </a:rPr>
              <a:t>           her report.</a:t>
            </a:r>
          </a:p>
          <a:p>
            <a:pPr eaLnBrk="1" hangingPunct="1">
              <a:lnSpc>
                <a:spcPct val="90000"/>
              </a:lnSpc>
              <a:buFontTx/>
              <a:buNone/>
            </a:pPr>
            <a:r>
              <a:rPr lang="en-US" sz="2000" b="1" dirty="0">
                <a:solidFill>
                  <a:schemeClr val="bg1"/>
                </a:solidFill>
                <a:latin typeface="Arial" pitchFamily="34" charset="0"/>
                <a:cs typeface="Arial" pitchFamily="34" charset="0"/>
              </a:rPr>
              <a:t> </a:t>
            </a:r>
          </a:p>
          <a:p>
            <a:pPr eaLnBrk="1" hangingPunct="1">
              <a:lnSpc>
                <a:spcPct val="90000"/>
              </a:lnSpc>
              <a:buFontTx/>
              <a:buNone/>
            </a:pPr>
            <a:r>
              <a:rPr lang="en-US" sz="2000" b="1" dirty="0">
                <a:solidFill>
                  <a:schemeClr val="bg1"/>
                </a:solidFill>
                <a:latin typeface="Arial" pitchFamily="34" charset="0"/>
                <a:cs typeface="Arial" pitchFamily="34" charset="0"/>
              </a:rPr>
              <a:t>	G.  Be prepared to shift tactics if one is not working well.</a:t>
            </a:r>
          </a:p>
        </p:txBody>
      </p:sp>
      <p:sp>
        <p:nvSpPr>
          <p:cNvPr id="478211" name="Rectangle 3"/>
          <p:cNvSpPr>
            <a:spLocks noGrp="1" noChangeArrowheads="1"/>
          </p:cNvSpPr>
          <p:nvPr>
            <p:ph type="title"/>
          </p:nvPr>
        </p:nvSpPr>
        <p:spPr/>
        <p:txBody>
          <a:bodyPr/>
          <a:lstStyle/>
          <a:p>
            <a:pPr eaLnBrk="1" hangingPunct="1"/>
            <a:r>
              <a:rPr lang="en-US" sz="4000">
                <a:solidFill>
                  <a:srgbClr val="FF0000"/>
                </a:solidFill>
                <a:latin typeface="Arial Black" pitchFamily="34" charset="0"/>
              </a:rPr>
              <a:t>MEETING  PROTOCOL</a:t>
            </a:r>
            <a:endParaRPr lang="en-US" sz="4000">
              <a:solidFill>
                <a:srgbClr val="D61023"/>
              </a:solidFill>
            </a:endParaRPr>
          </a:p>
        </p:txBody>
      </p:sp>
      <p:pic>
        <p:nvPicPr>
          <p:cNvPr id="478212" name="Picture 3" descr="C:\Documents and Settings\Tom VanSant\My Documents\My Pictures\nfrw logo.bmp"/>
          <p:cNvPicPr>
            <a:picLocks noChangeAspect="1" noChangeArrowheads="1"/>
          </p:cNvPicPr>
          <p:nvPr/>
        </p:nvPicPr>
        <p:blipFill>
          <a:blip r:embed="rId3" cstate="print"/>
          <a:srcRect/>
          <a:stretch>
            <a:fillRect/>
          </a:stretch>
        </p:blipFill>
        <p:spPr bwMode="auto">
          <a:xfrm>
            <a:off x="8534400" y="6172200"/>
            <a:ext cx="465138" cy="4841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p:txBody>
          <a:bodyPr rtlCol="0">
            <a:normAutofit lnSpcReduction="10000"/>
          </a:bodyPr>
          <a:lstStyle/>
          <a:p>
            <a:pPr eaLnBrk="1" fontAlgn="auto" hangingPunct="1">
              <a:spcAft>
                <a:spcPts val="0"/>
              </a:spcAft>
              <a:buFontTx/>
              <a:buNone/>
              <a:defRPr/>
            </a:pPr>
            <a:r>
              <a:rPr lang="en-US" sz="2400" b="1" dirty="0">
                <a:solidFill>
                  <a:srgbClr val="FFC000"/>
                </a:solidFill>
                <a:latin typeface="Arial" pitchFamily="34" charset="0"/>
                <a:cs typeface="Arial" pitchFamily="34" charset="0"/>
              </a:rPr>
              <a:t>ENDING THE MEETING:</a:t>
            </a:r>
          </a:p>
          <a:p>
            <a:pPr eaLnBrk="1" fontAlgn="auto" hangingPunct="1">
              <a:spcAft>
                <a:spcPts val="0"/>
              </a:spcAft>
              <a:buFontTx/>
              <a:buNone/>
              <a:defRPr/>
            </a:pPr>
            <a:endParaRPr lang="en-US" sz="2000" b="1" dirty="0">
              <a:solidFill>
                <a:srgbClr val="D61023"/>
              </a:solidFill>
              <a:latin typeface="Arial" pitchFamily="34" charset="0"/>
              <a:cs typeface="Arial" pitchFamily="34" charset="0"/>
            </a:endParaRPr>
          </a:p>
          <a:p>
            <a:pPr eaLnBrk="1" fontAlgn="auto" hangingPunct="1">
              <a:spcAft>
                <a:spcPts val="0"/>
              </a:spcAft>
              <a:buFontTx/>
              <a:buNone/>
              <a:defRPr/>
            </a:pPr>
            <a:r>
              <a:rPr lang="en-US" sz="2000" b="1" dirty="0">
                <a:solidFill>
                  <a:srgbClr val="FFFF00"/>
                </a:solidFill>
                <a:latin typeface="Arial" pitchFamily="34" charset="0"/>
                <a:cs typeface="Arial" pitchFamily="34" charset="0"/>
              </a:rPr>
              <a:t>	</a:t>
            </a:r>
            <a:r>
              <a:rPr lang="en-US" sz="2000" b="1" dirty="0">
                <a:solidFill>
                  <a:schemeClr val="bg1"/>
                </a:solidFill>
                <a:latin typeface="Arial" pitchFamily="34" charset="0"/>
                <a:cs typeface="Arial" pitchFamily="34" charset="0"/>
              </a:rPr>
              <a:t>A.  Establish action items and responsibilities.</a:t>
            </a:r>
          </a:p>
          <a:p>
            <a:pPr eaLnBrk="1" fontAlgn="auto" hangingPunct="1">
              <a:spcAft>
                <a:spcPts val="0"/>
              </a:spcAft>
              <a:buFontTx/>
              <a:buNone/>
              <a:defRPr/>
            </a:pPr>
            <a:endParaRPr lang="en-US" sz="2000" b="1" dirty="0">
              <a:solidFill>
                <a:schemeClr val="bg1"/>
              </a:solidFill>
              <a:latin typeface="Arial" pitchFamily="34" charset="0"/>
              <a:cs typeface="Arial" pitchFamily="34" charset="0"/>
            </a:endParaRPr>
          </a:p>
          <a:p>
            <a:pPr eaLnBrk="1" fontAlgn="auto" hangingPunct="1">
              <a:spcAft>
                <a:spcPts val="0"/>
              </a:spcAft>
              <a:buFontTx/>
              <a:buNone/>
              <a:defRPr/>
            </a:pPr>
            <a:r>
              <a:rPr lang="en-US" sz="2000" b="1" dirty="0">
                <a:solidFill>
                  <a:schemeClr val="bg1"/>
                </a:solidFill>
                <a:latin typeface="Arial" pitchFamily="34" charset="0"/>
                <a:cs typeface="Arial" pitchFamily="34" charset="0"/>
              </a:rPr>
              <a:t>	B.  Sum up the meeting with a reminder of deadlines and </a:t>
            </a:r>
          </a:p>
          <a:p>
            <a:pPr eaLnBrk="1" fontAlgn="auto" hangingPunct="1">
              <a:spcAft>
                <a:spcPts val="0"/>
              </a:spcAft>
              <a:buFontTx/>
              <a:buNone/>
              <a:defRPr/>
            </a:pPr>
            <a:r>
              <a:rPr lang="en-US" sz="2000" b="1" dirty="0">
                <a:solidFill>
                  <a:schemeClr val="bg1"/>
                </a:solidFill>
                <a:latin typeface="Arial" pitchFamily="34" charset="0"/>
                <a:cs typeface="Arial" pitchFamily="34" charset="0"/>
              </a:rPr>
              <a:t>           events.</a:t>
            </a:r>
          </a:p>
          <a:p>
            <a:pPr eaLnBrk="1" fontAlgn="auto" hangingPunct="1">
              <a:spcAft>
                <a:spcPts val="0"/>
              </a:spcAft>
              <a:buFontTx/>
              <a:buNone/>
              <a:defRPr/>
            </a:pPr>
            <a:endParaRPr lang="en-US" sz="2000" b="1" dirty="0">
              <a:solidFill>
                <a:schemeClr val="bg1"/>
              </a:solidFill>
              <a:latin typeface="Arial" pitchFamily="34" charset="0"/>
              <a:cs typeface="Arial" pitchFamily="34" charset="0"/>
            </a:endParaRPr>
          </a:p>
          <a:p>
            <a:pPr eaLnBrk="1" fontAlgn="auto" hangingPunct="1">
              <a:spcAft>
                <a:spcPts val="0"/>
              </a:spcAft>
              <a:buFontTx/>
              <a:buNone/>
              <a:defRPr/>
            </a:pPr>
            <a:r>
              <a:rPr lang="en-US" sz="2000" b="1" dirty="0">
                <a:solidFill>
                  <a:schemeClr val="bg1"/>
                </a:solidFill>
                <a:latin typeface="Arial" pitchFamily="34" charset="0"/>
                <a:cs typeface="Arial" pitchFamily="34" charset="0"/>
              </a:rPr>
              <a:t>	C.  Make any necessary announcements.</a:t>
            </a:r>
          </a:p>
          <a:p>
            <a:pPr eaLnBrk="1" fontAlgn="auto" hangingPunct="1">
              <a:spcAft>
                <a:spcPts val="0"/>
              </a:spcAft>
              <a:buFontTx/>
              <a:buNone/>
              <a:defRPr/>
            </a:pPr>
            <a:endParaRPr lang="en-US" sz="2000" b="1" dirty="0">
              <a:solidFill>
                <a:schemeClr val="bg1"/>
              </a:solidFill>
              <a:latin typeface="Arial" pitchFamily="34" charset="0"/>
              <a:cs typeface="Arial" pitchFamily="34" charset="0"/>
            </a:endParaRPr>
          </a:p>
          <a:p>
            <a:pPr eaLnBrk="1" fontAlgn="auto" hangingPunct="1">
              <a:spcAft>
                <a:spcPts val="0"/>
              </a:spcAft>
              <a:buFontTx/>
              <a:buNone/>
              <a:defRPr/>
            </a:pPr>
            <a:r>
              <a:rPr lang="en-US" sz="2000" b="1" dirty="0">
                <a:solidFill>
                  <a:schemeClr val="bg1"/>
                </a:solidFill>
                <a:latin typeface="Arial" pitchFamily="34" charset="0"/>
                <a:cs typeface="Arial" pitchFamily="34" charset="0"/>
              </a:rPr>
              <a:t>	D.  Thank those who participated in the program, and end the</a:t>
            </a:r>
          </a:p>
          <a:p>
            <a:pPr eaLnBrk="1" fontAlgn="auto" hangingPunct="1">
              <a:spcAft>
                <a:spcPts val="0"/>
              </a:spcAft>
              <a:buFontTx/>
              <a:buNone/>
              <a:defRPr/>
            </a:pPr>
            <a:r>
              <a:rPr lang="en-US" sz="2000" b="1" dirty="0">
                <a:solidFill>
                  <a:schemeClr val="bg1"/>
                </a:solidFill>
                <a:latin typeface="Arial" pitchFamily="34" charset="0"/>
                <a:cs typeface="Arial" pitchFamily="34" charset="0"/>
              </a:rPr>
              <a:t>           meeting crisply and positively.</a:t>
            </a:r>
          </a:p>
          <a:p>
            <a:pPr eaLnBrk="1" fontAlgn="auto" hangingPunct="1">
              <a:spcAft>
                <a:spcPts val="0"/>
              </a:spcAft>
              <a:buFontTx/>
              <a:buNone/>
              <a:defRPr/>
            </a:pPr>
            <a:endParaRPr lang="en-US" sz="2000" b="1" dirty="0">
              <a:solidFill>
                <a:srgbClr val="FFFF00"/>
              </a:solidFill>
              <a:latin typeface="Arial" pitchFamily="34" charset="0"/>
              <a:cs typeface="Arial" pitchFamily="34" charset="0"/>
            </a:endParaRPr>
          </a:p>
          <a:p>
            <a:pPr eaLnBrk="1" fontAlgn="auto" hangingPunct="1">
              <a:spcAft>
                <a:spcPts val="0"/>
              </a:spcAft>
              <a:buFontTx/>
              <a:buNone/>
              <a:defRPr/>
            </a:pPr>
            <a:r>
              <a:rPr lang="en-US" sz="2000" b="1" dirty="0">
                <a:solidFill>
                  <a:schemeClr val="bg1"/>
                </a:solidFill>
                <a:latin typeface="Arial" pitchFamily="34" charset="0"/>
                <a:cs typeface="Arial" pitchFamily="34" charset="0"/>
              </a:rPr>
              <a:t>	E.  Adjourn the meeting ON TIME!</a:t>
            </a:r>
          </a:p>
        </p:txBody>
      </p:sp>
      <p:sp>
        <p:nvSpPr>
          <p:cNvPr id="479235" name="Rectangle 3"/>
          <p:cNvSpPr>
            <a:spLocks noGrp="1" noChangeArrowheads="1"/>
          </p:cNvSpPr>
          <p:nvPr>
            <p:ph type="title"/>
          </p:nvPr>
        </p:nvSpPr>
        <p:spPr/>
        <p:txBody>
          <a:bodyPr/>
          <a:lstStyle/>
          <a:p>
            <a:pPr eaLnBrk="1" hangingPunct="1"/>
            <a:r>
              <a:rPr lang="en-US" sz="4000">
                <a:solidFill>
                  <a:srgbClr val="FF0000"/>
                </a:solidFill>
                <a:latin typeface="Arial Black" pitchFamily="34" charset="0"/>
              </a:rPr>
              <a:t>MEETING  PROTOCOL</a:t>
            </a:r>
            <a:endParaRPr lang="en-US" sz="4000" b="1">
              <a:solidFill>
                <a:srgbClr val="D61023"/>
              </a:solidFill>
            </a:endParaRPr>
          </a:p>
        </p:txBody>
      </p:sp>
      <p:pic>
        <p:nvPicPr>
          <p:cNvPr id="479236" name="Picture 3" descr="C:\Documents and Settings\Tom VanSant\My Documents\My Pictures\nfrw logo.bmp"/>
          <p:cNvPicPr>
            <a:picLocks noChangeAspect="1" noChangeArrowheads="1"/>
          </p:cNvPicPr>
          <p:nvPr/>
        </p:nvPicPr>
        <p:blipFill>
          <a:blip r:embed="rId3" cstate="print"/>
          <a:srcRect/>
          <a:stretch>
            <a:fillRect/>
          </a:stretch>
        </p:blipFill>
        <p:spPr bwMode="auto">
          <a:xfrm>
            <a:off x="8534400" y="6172200"/>
            <a:ext cx="465138" cy="4841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pPr eaLnBrk="1" hangingPunct="1"/>
            <a:r>
              <a:rPr lang="en-US" sz="4000">
                <a:solidFill>
                  <a:srgbClr val="FF0000"/>
                </a:solidFill>
                <a:latin typeface="Arial Black" pitchFamily="34" charset="0"/>
              </a:rPr>
              <a:t>MEETING  PROTOCOL</a:t>
            </a:r>
            <a:endParaRPr lang="en-US" sz="4000" b="1">
              <a:solidFill>
                <a:srgbClr val="D61023"/>
              </a:solidFill>
            </a:endParaRPr>
          </a:p>
        </p:txBody>
      </p:sp>
      <p:sp>
        <p:nvSpPr>
          <p:cNvPr id="480259" name="Rectangle 3"/>
          <p:cNvSpPr>
            <a:spLocks noGrp="1" noChangeArrowheads="1"/>
          </p:cNvSpPr>
          <p:nvPr>
            <p:ph type="body" idx="1"/>
          </p:nvPr>
        </p:nvSpPr>
        <p:spPr/>
        <p:txBody>
          <a:bodyPr/>
          <a:lstStyle/>
          <a:p>
            <a:pPr eaLnBrk="1" hangingPunct="1">
              <a:buFontTx/>
              <a:buNone/>
            </a:pPr>
            <a:endParaRPr lang="en-US" sz="2400" b="1" dirty="0">
              <a:solidFill>
                <a:srgbClr val="FFC000"/>
              </a:solidFill>
              <a:cs typeface="Arial" pitchFamily="34" charset="0"/>
            </a:endParaRPr>
          </a:p>
          <a:p>
            <a:pPr eaLnBrk="1" hangingPunct="1">
              <a:buFontTx/>
              <a:buNone/>
            </a:pPr>
            <a:r>
              <a:rPr lang="en-US" sz="2400" b="1" dirty="0">
                <a:solidFill>
                  <a:srgbClr val="FFC000"/>
                </a:solidFill>
                <a:latin typeface="Arial" pitchFamily="34" charset="0"/>
                <a:cs typeface="Arial" pitchFamily="34" charset="0"/>
              </a:rPr>
              <a:t>AFTER THE MEETING:</a:t>
            </a:r>
          </a:p>
          <a:p>
            <a:pPr eaLnBrk="1" hangingPunct="1">
              <a:buFontTx/>
              <a:buNone/>
            </a:pPr>
            <a:endParaRPr lang="en-US" sz="2400" b="1" dirty="0">
              <a:solidFill>
                <a:srgbClr val="D61023"/>
              </a:solidFill>
              <a:latin typeface="Arial" pitchFamily="34" charset="0"/>
              <a:cs typeface="Arial" pitchFamily="34" charset="0"/>
            </a:endParaRPr>
          </a:p>
          <a:p>
            <a:pPr eaLnBrk="1" hangingPunct="1">
              <a:buFontTx/>
              <a:buNone/>
            </a:pPr>
            <a:r>
              <a:rPr lang="en-US" sz="2000" b="1" dirty="0">
                <a:solidFill>
                  <a:schemeClr val="bg1"/>
                </a:solidFill>
                <a:latin typeface="Arial" pitchFamily="34" charset="0"/>
                <a:cs typeface="Arial" pitchFamily="34" charset="0"/>
              </a:rPr>
              <a:t>	A.  Put the room back in order.</a:t>
            </a:r>
          </a:p>
          <a:p>
            <a:pPr eaLnBrk="1" hangingPunct="1"/>
            <a:endParaRPr lang="en-US" sz="2000" b="1" dirty="0">
              <a:solidFill>
                <a:schemeClr val="bg1"/>
              </a:solidFill>
              <a:latin typeface="Arial" pitchFamily="34" charset="0"/>
              <a:cs typeface="Arial" pitchFamily="34" charset="0"/>
            </a:endParaRPr>
          </a:p>
          <a:p>
            <a:pPr eaLnBrk="1" hangingPunct="1">
              <a:buFontTx/>
              <a:buNone/>
            </a:pPr>
            <a:r>
              <a:rPr lang="en-US" sz="2000" b="1" dirty="0">
                <a:solidFill>
                  <a:schemeClr val="bg1"/>
                </a:solidFill>
                <a:latin typeface="Arial" pitchFamily="34" charset="0"/>
                <a:cs typeface="Arial" pitchFamily="34" charset="0"/>
              </a:rPr>
              <a:t>	B.  Be prompt with follow up on action items after each</a:t>
            </a:r>
          </a:p>
          <a:p>
            <a:pPr eaLnBrk="1" hangingPunct="1">
              <a:buFontTx/>
              <a:buNone/>
            </a:pPr>
            <a:r>
              <a:rPr lang="en-US" sz="2000" b="1" dirty="0">
                <a:solidFill>
                  <a:schemeClr val="bg1"/>
                </a:solidFill>
                <a:latin typeface="Arial" pitchFamily="34" charset="0"/>
                <a:cs typeface="Arial" pitchFamily="34" charset="0"/>
              </a:rPr>
              <a:t>           meeting.</a:t>
            </a:r>
          </a:p>
          <a:p>
            <a:pPr eaLnBrk="1" hangingPunct="1"/>
            <a:endParaRPr lang="en-US" sz="2000" b="1" dirty="0">
              <a:solidFill>
                <a:srgbClr val="FFFF00"/>
              </a:solidFill>
              <a:latin typeface="Arial" pitchFamily="34" charset="0"/>
              <a:cs typeface="Arial" pitchFamily="34" charset="0"/>
            </a:endParaRPr>
          </a:p>
          <a:p>
            <a:pPr eaLnBrk="1" hangingPunct="1">
              <a:buFontTx/>
              <a:buNone/>
            </a:pPr>
            <a:r>
              <a:rPr lang="en-US" sz="2000" b="1" dirty="0">
                <a:solidFill>
                  <a:schemeClr val="bg1"/>
                </a:solidFill>
                <a:latin typeface="Arial" pitchFamily="34" charset="0"/>
                <a:cs typeface="Arial" pitchFamily="34" charset="0"/>
              </a:rPr>
              <a:t>	C. Follow up with the Recording Secretary to prepare the </a:t>
            </a:r>
          </a:p>
          <a:p>
            <a:pPr eaLnBrk="1" hangingPunct="1">
              <a:buFontTx/>
              <a:buNone/>
            </a:pPr>
            <a:r>
              <a:rPr lang="en-US" sz="2000" b="1" dirty="0">
                <a:solidFill>
                  <a:schemeClr val="bg1"/>
                </a:solidFill>
                <a:latin typeface="Arial" pitchFamily="34" charset="0"/>
                <a:cs typeface="Arial" pitchFamily="34" charset="0"/>
              </a:rPr>
              <a:t>          minutes of the meeting.</a:t>
            </a:r>
          </a:p>
          <a:p>
            <a:pPr eaLnBrk="1" hangingPunct="1">
              <a:buFontTx/>
              <a:buNone/>
            </a:pPr>
            <a:endParaRPr lang="en-US" sz="2000" b="1" dirty="0">
              <a:solidFill>
                <a:schemeClr val="bg1"/>
              </a:solidFill>
              <a:latin typeface="Arial" pitchFamily="34" charset="0"/>
              <a:cs typeface="Arial" pitchFamily="34" charset="0"/>
            </a:endParaRPr>
          </a:p>
        </p:txBody>
      </p:sp>
      <p:pic>
        <p:nvPicPr>
          <p:cNvPr id="480260" name="Picture 3" descr="C:\Documents and Settings\Tom VanSant\My Documents\My Pictures\nfrw logo.bmp"/>
          <p:cNvPicPr>
            <a:picLocks noChangeAspect="1" noChangeArrowheads="1"/>
          </p:cNvPicPr>
          <p:nvPr/>
        </p:nvPicPr>
        <p:blipFill>
          <a:blip r:embed="rId3" cstate="print"/>
          <a:srcRect/>
          <a:stretch>
            <a:fillRect/>
          </a:stretch>
        </p:blipFill>
        <p:spPr bwMode="auto">
          <a:xfrm>
            <a:off x="8534400" y="6172200"/>
            <a:ext cx="465138" cy="4841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pPr eaLnBrk="1" hangingPunct="1"/>
            <a:r>
              <a:rPr lang="en-US" sz="4000">
                <a:solidFill>
                  <a:srgbClr val="FF0000"/>
                </a:solidFill>
                <a:latin typeface="Arial Black" pitchFamily="34" charset="0"/>
              </a:rPr>
              <a:t>EVENT  PROTOCOL</a:t>
            </a:r>
            <a:endParaRPr lang="en-US" sz="4000" b="1">
              <a:solidFill>
                <a:srgbClr val="D61023"/>
              </a:solidFill>
            </a:endParaRPr>
          </a:p>
        </p:txBody>
      </p:sp>
      <p:sp>
        <p:nvSpPr>
          <p:cNvPr id="111619" name="Rectangle 3"/>
          <p:cNvSpPr>
            <a:spLocks noGrp="1" noChangeArrowheads="1"/>
          </p:cNvSpPr>
          <p:nvPr>
            <p:ph type="body" idx="1"/>
          </p:nvPr>
        </p:nvSpPr>
        <p:spPr/>
        <p:txBody>
          <a:bodyPr rtlCol="0">
            <a:normAutofit fontScale="92500" lnSpcReduction="10000"/>
          </a:bodyPr>
          <a:lstStyle/>
          <a:p>
            <a:pPr eaLnBrk="1" fontAlgn="auto" hangingPunct="1">
              <a:lnSpc>
                <a:spcPct val="80000"/>
              </a:lnSpc>
              <a:spcAft>
                <a:spcPts val="0"/>
              </a:spcAft>
              <a:buFontTx/>
              <a:buNone/>
              <a:defRPr/>
            </a:pPr>
            <a:r>
              <a:rPr lang="en-US" sz="2400" b="1" dirty="0">
                <a:solidFill>
                  <a:srgbClr val="FFC000"/>
                </a:solidFill>
                <a:latin typeface="Arial" pitchFamily="34" charset="0"/>
                <a:cs typeface="Arial" pitchFamily="34" charset="0"/>
              </a:rPr>
              <a:t>BEFORE THE EVENT:</a:t>
            </a:r>
          </a:p>
          <a:p>
            <a:pPr eaLnBrk="1" fontAlgn="auto" hangingPunct="1">
              <a:lnSpc>
                <a:spcPct val="80000"/>
              </a:lnSpc>
              <a:spcAft>
                <a:spcPts val="0"/>
              </a:spcAft>
              <a:buFontTx/>
              <a:buNone/>
              <a:defRPr/>
            </a:pPr>
            <a:endParaRPr lang="en-US" sz="2400" dirty="0">
              <a:solidFill>
                <a:srgbClr val="D61023"/>
              </a:solidFill>
              <a:latin typeface="Arial" pitchFamily="34" charset="0"/>
              <a:cs typeface="Arial" pitchFamily="34" charset="0"/>
            </a:endParaRPr>
          </a:p>
          <a:p>
            <a:pPr eaLnBrk="1" fontAlgn="auto" hangingPunct="1">
              <a:lnSpc>
                <a:spcPct val="80000"/>
              </a:lnSpc>
              <a:spcAft>
                <a:spcPts val="0"/>
              </a:spcAft>
              <a:buFontTx/>
              <a:buNone/>
              <a:defRPr/>
            </a:pPr>
            <a:r>
              <a:rPr lang="en-US" sz="1800" dirty="0">
                <a:solidFill>
                  <a:srgbClr val="FFFF00"/>
                </a:solidFill>
                <a:latin typeface="Arial" pitchFamily="34" charset="0"/>
                <a:cs typeface="Arial" pitchFamily="34" charset="0"/>
              </a:rPr>
              <a:t>	</a:t>
            </a:r>
            <a:r>
              <a:rPr lang="en-US" sz="2000" b="1" dirty="0">
                <a:solidFill>
                  <a:schemeClr val="bg1"/>
                </a:solidFill>
                <a:latin typeface="Arial" pitchFamily="34" charset="0"/>
                <a:cs typeface="Arial" pitchFamily="34" charset="0"/>
              </a:rPr>
              <a:t>A. Determine your objectives for the event.</a:t>
            </a:r>
          </a:p>
          <a:p>
            <a:pPr eaLnBrk="1" fontAlgn="auto" hangingPunct="1">
              <a:lnSpc>
                <a:spcPct val="80000"/>
              </a:lnSpc>
              <a:spcAft>
                <a:spcPts val="0"/>
              </a:spcAft>
              <a:buFont typeface="Arial" pitchFamily="34" charset="0"/>
              <a:buChar char="•"/>
              <a:defRPr/>
            </a:pPr>
            <a:endParaRPr lang="en-US" sz="2000" b="1" dirty="0">
              <a:solidFill>
                <a:schemeClr val="bg1"/>
              </a:solidFill>
              <a:latin typeface="Arial" pitchFamily="34" charset="0"/>
              <a:cs typeface="Arial" pitchFamily="34" charset="0"/>
            </a:endParaRPr>
          </a:p>
          <a:p>
            <a:pPr eaLnBrk="1" fontAlgn="auto" hangingPunct="1">
              <a:lnSpc>
                <a:spcPct val="80000"/>
              </a:lnSpc>
              <a:spcAft>
                <a:spcPts val="0"/>
              </a:spcAft>
              <a:buFontTx/>
              <a:buNone/>
              <a:defRPr/>
            </a:pPr>
            <a:r>
              <a:rPr lang="en-US" sz="2000" b="1" dirty="0">
                <a:solidFill>
                  <a:schemeClr val="bg1"/>
                </a:solidFill>
                <a:latin typeface="Arial" pitchFamily="34" charset="0"/>
                <a:cs typeface="Arial" pitchFamily="34" charset="0"/>
              </a:rPr>
              <a:t>	B. Prepare a working agenda for event preparation. </a:t>
            </a:r>
          </a:p>
          <a:p>
            <a:pPr eaLnBrk="1" fontAlgn="auto" hangingPunct="1">
              <a:lnSpc>
                <a:spcPct val="80000"/>
              </a:lnSpc>
              <a:spcAft>
                <a:spcPts val="0"/>
              </a:spcAft>
              <a:buFontTx/>
              <a:buNone/>
              <a:defRPr/>
            </a:pPr>
            <a:r>
              <a:rPr lang="en-US" sz="2000" b="1" dirty="0">
                <a:solidFill>
                  <a:schemeClr val="bg1"/>
                </a:solidFill>
                <a:latin typeface="Arial" pitchFamily="34" charset="0"/>
                <a:cs typeface="Arial" pitchFamily="34" charset="0"/>
              </a:rPr>
              <a:t> </a:t>
            </a:r>
          </a:p>
          <a:p>
            <a:pPr eaLnBrk="1" fontAlgn="auto" hangingPunct="1">
              <a:lnSpc>
                <a:spcPct val="80000"/>
              </a:lnSpc>
              <a:spcAft>
                <a:spcPts val="0"/>
              </a:spcAft>
              <a:buFontTx/>
              <a:buNone/>
              <a:defRPr/>
            </a:pPr>
            <a:r>
              <a:rPr lang="en-US" sz="2000" b="1" dirty="0">
                <a:solidFill>
                  <a:schemeClr val="bg1"/>
                </a:solidFill>
                <a:latin typeface="Arial" pitchFamily="34" charset="0"/>
                <a:cs typeface="Arial" pitchFamily="34" charset="0"/>
              </a:rPr>
              <a:t>	C. Confirm the speaker for the event, and obtain information </a:t>
            </a:r>
          </a:p>
          <a:p>
            <a:pPr eaLnBrk="1" fontAlgn="auto" hangingPunct="1">
              <a:lnSpc>
                <a:spcPct val="80000"/>
              </a:lnSpc>
              <a:spcAft>
                <a:spcPts val="0"/>
              </a:spcAft>
              <a:buFontTx/>
              <a:buNone/>
              <a:defRPr/>
            </a:pPr>
            <a:r>
              <a:rPr lang="en-US" sz="2000" b="1" dirty="0">
                <a:solidFill>
                  <a:schemeClr val="bg1"/>
                </a:solidFill>
                <a:latin typeface="Arial" pitchFamily="34" charset="0"/>
                <a:cs typeface="Arial" pitchFamily="34" charset="0"/>
              </a:rPr>
              <a:t>          for the introduction and publicity .</a:t>
            </a:r>
          </a:p>
          <a:p>
            <a:pPr eaLnBrk="1" fontAlgn="auto" hangingPunct="1">
              <a:lnSpc>
                <a:spcPct val="80000"/>
              </a:lnSpc>
              <a:spcAft>
                <a:spcPts val="0"/>
              </a:spcAft>
              <a:buFontTx/>
              <a:buNone/>
              <a:defRPr/>
            </a:pPr>
            <a:endParaRPr lang="en-US" sz="2000" b="1" dirty="0">
              <a:solidFill>
                <a:schemeClr val="bg1"/>
              </a:solidFill>
              <a:latin typeface="Arial" pitchFamily="34" charset="0"/>
              <a:cs typeface="Arial" pitchFamily="34" charset="0"/>
            </a:endParaRPr>
          </a:p>
          <a:p>
            <a:pPr eaLnBrk="1" fontAlgn="auto" hangingPunct="1">
              <a:lnSpc>
                <a:spcPct val="80000"/>
              </a:lnSpc>
              <a:spcAft>
                <a:spcPts val="0"/>
              </a:spcAft>
              <a:buFontTx/>
              <a:buNone/>
              <a:defRPr/>
            </a:pPr>
            <a:r>
              <a:rPr lang="en-US" sz="2000" b="1" dirty="0">
                <a:solidFill>
                  <a:schemeClr val="bg1"/>
                </a:solidFill>
                <a:latin typeface="Arial" pitchFamily="34" charset="0"/>
                <a:cs typeface="Arial" pitchFamily="34" charset="0"/>
              </a:rPr>
              <a:t>	D. Contact the speaker with information regarding time </a:t>
            </a:r>
          </a:p>
          <a:p>
            <a:pPr eaLnBrk="1" fontAlgn="auto" hangingPunct="1">
              <a:lnSpc>
                <a:spcPct val="80000"/>
              </a:lnSpc>
              <a:spcAft>
                <a:spcPts val="0"/>
              </a:spcAft>
              <a:buFontTx/>
              <a:buNone/>
              <a:defRPr/>
            </a:pPr>
            <a:r>
              <a:rPr lang="en-US" sz="2000" b="1" dirty="0">
                <a:solidFill>
                  <a:schemeClr val="bg1"/>
                </a:solidFill>
                <a:latin typeface="Arial" pitchFamily="34" charset="0"/>
                <a:cs typeface="Arial" pitchFamily="34" charset="0"/>
              </a:rPr>
              <a:t>          allocated for remarks, and share information regarding </a:t>
            </a:r>
          </a:p>
          <a:p>
            <a:pPr eaLnBrk="1" fontAlgn="auto" hangingPunct="1">
              <a:lnSpc>
                <a:spcPct val="80000"/>
              </a:lnSpc>
              <a:spcAft>
                <a:spcPts val="0"/>
              </a:spcAft>
              <a:buFontTx/>
              <a:buNone/>
              <a:defRPr/>
            </a:pPr>
            <a:r>
              <a:rPr lang="en-US" sz="2000" b="1" dirty="0">
                <a:solidFill>
                  <a:schemeClr val="bg1"/>
                </a:solidFill>
                <a:latin typeface="Arial" pitchFamily="34" charset="0"/>
                <a:cs typeface="Arial" pitchFamily="34" charset="0"/>
              </a:rPr>
              <a:t>          other elected officials and/or honored guests.</a:t>
            </a:r>
          </a:p>
          <a:p>
            <a:pPr eaLnBrk="1" fontAlgn="auto" hangingPunct="1">
              <a:lnSpc>
                <a:spcPct val="80000"/>
              </a:lnSpc>
              <a:spcAft>
                <a:spcPts val="0"/>
              </a:spcAft>
              <a:buFontTx/>
              <a:buNone/>
              <a:defRPr/>
            </a:pPr>
            <a:endParaRPr lang="en-US" sz="2000" b="1" dirty="0">
              <a:solidFill>
                <a:srgbClr val="FFFF00"/>
              </a:solidFill>
              <a:latin typeface="Arial" pitchFamily="34" charset="0"/>
              <a:cs typeface="Arial" pitchFamily="34" charset="0"/>
            </a:endParaRPr>
          </a:p>
          <a:p>
            <a:pPr eaLnBrk="1" fontAlgn="auto" hangingPunct="1">
              <a:lnSpc>
                <a:spcPct val="80000"/>
              </a:lnSpc>
              <a:spcAft>
                <a:spcPts val="0"/>
              </a:spcAft>
              <a:buFontTx/>
              <a:buNone/>
              <a:defRPr/>
            </a:pPr>
            <a:r>
              <a:rPr lang="en-US" sz="2000" b="1" dirty="0">
                <a:solidFill>
                  <a:schemeClr val="bg1"/>
                </a:solidFill>
                <a:latin typeface="Arial" pitchFamily="34" charset="0"/>
                <a:cs typeface="Arial" pitchFamily="34" charset="0"/>
              </a:rPr>
              <a:t>	E.  Arrive early at the event location to check arrangements.</a:t>
            </a:r>
          </a:p>
          <a:p>
            <a:pPr eaLnBrk="1" fontAlgn="auto" hangingPunct="1">
              <a:lnSpc>
                <a:spcPct val="80000"/>
              </a:lnSpc>
              <a:spcAft>
                <a:spcPts val="0"/>
              </a:spcAft>
              <a:buFontTx/>
              <a:buNone/>
              <a:defRPr/>
            </a:pPr>
            <a:r>
              <a:rPr lang="en-US" sz="2000" b="1" dirty="0">
                <a:solidFill>
                  <a:schemeClr val="bg1"/>
                </a:solidFill>
                <a:latin typeface="Arial" pitchFamily="34" charset="0"/>
                <a:cs typeface="Arial" pitchFamily="34" charset="0"/>
              </a:rPr>
              <a:t>           Always check the flags, PA system, and any AV equipment</a:t>
            </a:r>
          </a:p>
          <a:p>
            <a:pPr eaLnBrk="1" fontAlgn="auto" hangingPunct="1">
              <a:lnSpc>
                <a:spcPct val="80000"/>
              </a:lnSpc>
              <a:spcAft>
                <a:spcPts val="0"/>
              </a:spcAft>
              <a:buFontTx/>
              <a:buNone/>
              <a:defRPr/>
            </a:pPr>
            <a:r>
              <a:rPr lang="en-US" sz="2000" b="1" dirty="0">
                <a:solidFill>
                  <a:schemeClr val="bg1"/>
                </a:solidFill>
                <a:latin typeface="Arial" pitchFamily="34" charset="0"/>
                <a:cs typeface="Arial" pitchFamily="34" charset="0"/>
              </a:rPr>
              <a:t>           before starting the event.</a:t>
            </a:r>
          </a:p>
          <a:p>
            <a:pPr eaLnBrk="1" fontAlgn="auto" hangingPunct="1">
              <a:lnSpc>
                <a:spcPct val="80000"/>
              </a:lnSpc>
              <a:spcAft>
                <a:spcPts val="0"/>
              </a:spcAft>
              <a:buFontTx/>
              <a:buNone/>
              <a:defRPr/>
            </a:pPr>
            <a:endParaRPr lang="en-US" sz="1800" dirty="0">
              <a:solidFill>
                <a:schemeClr val="bg1"/>
              </a:solidFill>
            </a:endParaRPr>
          </a:p>
          <a:p>
            <a:pPr eaLnBrk="1" fontAlgn="auto" hangingPunct="1">
              <a:lnSpc>
                <a:spcPct val="80000"/>
              </a:lnSpc>
              <a:spcAft>
                <a:spcPts val="0"/>
              </a:spcAft>
              <a:buFontTx/>
              <a:buNone/>
              <a:defRPr/>
            </a:pPr>
            <a:endParaRPr lang="en-US" sz="1800" dirty="0">
              <a:solidFill>
                <a:schemeClr val="bg1"/>
              </a:solidFill>
            </a:endParaRPr>
          </a:p>
        </p:txBody>
      </p:sp>
      <p:pic>
        <p:nvPicPr>
          <p:cNvPr id="481284" name="Picture 3" descr="C:\Documents and Settings\Tom VanSant\My Documents\My Pictures\nfrw logo.bmp"/>
          <p:cNvPicPr>
            <a:picLocks noChangeAspect="1" noChangeArrowheads="1"/>
          </p:cNvPicPr>
          <p:nvPr/>
        </p:nvPicPr>
        <p:blipFill>
          <a:blip r:embed="rId3" cstate="print"/>
          <a:srcRect/>
          <a:stretch>
            <a:fillRect/>
          </a:stretch>
        </p:blipFill>
        <p:spPr bwMode="auto">
          <a:xfrm>
            <a:off x="8534400" y="6172200"/>
            <a:ext cx="465138" cy="48418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a:solidFill>
                  <a:srgbClr val="FF0000"/>
                </a:solidFill>
                <a:latin typeface="Arial Black" pitchFamily="34" charset="0"/>
              </a:rPr>
              <a:t>MEETING  &amp; EVENT  </a:t>
            </a:r>
            <a:br>
              <a:rPr lang="en-US" sz="4000" dirty="0">
                <a:solidFill>
                  <a:srgbClr val="FF0000"/>
                </a:solidFill>
                <a:latin typeface="Arial Black" pitchFamily="34" charset="0"/>
              </a:rPr>
            </a:br>
            <a:r>
              <a:rPr lang="en-US" sz="4000" dirty="0">
                <a:solidFill>
                  <a:srgbClr val="FF0000"/>
                </a:solidFill>
                <a:latin typeface="Arial Black" pitchFamily="34" charset="0"/>
              </a:rPr>
              <a:t>PROTOCOL REMINDERS</a:t>
            </a:r>
            <a:endParaRPr lang="en-US" sz="4000" b="1" dirty="0">
              <a:solidFill>
                <a:srgbClr val="D61023"/>
              </a:solidFill>
            </a:endParaRPr>
          </a:p>
        </p:txBody>
      </p:sp>
      <p:sp>
        <p:nvSpPr>
          <p:cNvPr id="482307" name="Rectangle 3"/>
          <p:cNvSpPr>
            <a:spLocks noGrp="1" noChangeArrowheads="1"/>
          </p:cNvSpPr>
          <p:nvPr>
            <p:ph type="body" idx="1"/>
          </p:nvPr>
        </p:nvSpPr>
        <p:spPr>
          <a:xfrm>
            <a:off x="457200" y="1600200"/>
            <a:ext cx="8229600" cy="4800600"/>
          </a:xfrm>
        </p:spPr>
        <p:txBody>
          <a:bodyPr/>
          <a:lstStyle/>
          <a:p>
            <a:pPr eaLnBrk="1" hangingPunct="1">
              <a:lnSpc>
                <a:spcPct val="80000"/>
              </a:lnSpc>
              <a:buFontTx/>
              <a:buNone/>
            </a:pPr>
            <a:endParaRPr lang="en-US" sz="2400" dirty="0">
              <a:solidFill>
                <a:srgbClr val="D61023"/>
              </a:solidFill>
            </a:endParaRPr>
          </a:p>
          <a:p>
            <a:pPr eaLnBrk="1" hangingPunct="1">
              <a:lnSpc>
                <a:spcPct val="80000"/>
              </a:lnSpc>
              <a:buFontTx/>
              <a:buNone/>
            </a:pPr>
            <a:r>
              <a:rPr lang="en-US" sz="1800" dirty="0">
                <a:solidFill>
                  <a:srgbClr val="FFFF00"/>
                </a:solidFill>
              </a:rPr>
              <a:t>	</a:t>
            </a:r>
            <a:r>
              <a:rPr lang="en-US" sz="2000" b="1" dirty="0">
                <a:solidFill>
                  <a:schemeClr val="bg1"/>
                </a:solidFill>
                <a:latin typeface="Arial" pitchFamily="34" charset="0"/>
                <a:cs typeface="Arial" pitchFamily="34" charset="0"/>
              </a:rPr>
              <a:t>A.  The Invocation always precedes the Pledge of Allegiance.</a:t>
            </a:r>
          </a:p>
          <a:p>
            <a:pPr eaLnBrk="1" hangingPunct="1">
              <a:lnSpc>
                <a:spcPct val="80000"/>
              </a:lnSpc>
              <a:buFontTx/>
              <a:buNone/>
            </a:pPr>
            <a:r>
              <a:rPr lang="en-US" sz="2000" b="1" dirty="0">
                <a:solidFill>
                  <a:schemeClr val="bg1"/>
                </a:solidFill>
                <a:latin typeface="Arial" pitchFamily="34" charset="0"/>
                <a:cs typeface="Arial" pitchFamily="34" charset="0"/>
              </a:rPr>
              <a:t>            Remember:  God Before Country.</a:t>
            </a:r>
          </a:p>
          <a:p>
            <a:pPr eaLnBrk="1" hangingPunct="1">
              <a:lnSpc>
                <a:spcPct val="80000"/>
              </a:lnSpc>
            </a:pPr>
            <a:endParaRPr lang="en-US" sz="2000" b="1" dirty="0">
              <a:solidFill>
                <a:schemeClr val="bg1"/>
              </a:solidFill>
              <a:latin typeface="Arial" pitchFamily="34" charset="0"/>
              <a:cs typeface="Arial" pitchFamily="34" charset="0"/>
            </a:endParaRPr>
          </a:p>
          <a:p>
            <a:pPr eaLnBrk="1" hangingPunct="1">
              <a:lnSpc>
                <a:spcPct val="80000"/>
              </a:lnSpc>
              <a:buFontTx/>
              <a:buNone/>
            </a:pPr>
            <a:r>
              <a:rPr lang="en-US" sz="2000" b="1" dirty="0">
                <a:solidFill>
                  <a:schemeClr val="bg1"/>
                </a:solidFill>
                <a:latin typeface="Arial" pitchFamily="34" charset="0"/>
                <a:cs typeface="Arial" pitchFamily="34" charset="0"/>
              </a:rPr>
              <a:t>	B.   When on a speakers platform, the American flag is always</a:t>
            </a:r>
          </a:p>
          <a:p>
            <a:pPr eaLnBrk="1" hangingPunct="1">
              <a:lnSpc>
                <a:spcPct val="80000"/>
              </a:lnSpc>
              <a:buFontTx/>
              <a:buNone/>
            </a:pPr>
            <a:r>
              <a:rPr lang="en-US" sz="2000" b="1" dirty="0">
                <a:solidFill>
                  <a:schemeClr val="bg1"/>
                </a:solidFill>
                <a:latin typeface="Arial" pitchFamily="34" charset="0"/>
                <a:cs typeface="Arial" pitchFamily="34" charset="0"/>
              </a:rPr>
              <a:t>            to the speakers right as she faces the audience.  </a:t>
            </a:r>
          </a:p>
          <a:p>
            <a:pPr eaLnBrk="1" hangingPunct="1">
              <a:lnSpc>
                <a:spcPct val="80000"/>
              </a:lnSpc>
              <a:buFontTx/>
              <a:buNone/>
            </a:pPr>
            <a:r>
              <a:rPr lang="en-US" sz="2000" b="1" dirty="0">
                <a:solidFill>
                  <a:srgbClr val="FFC000"/>
                </a:solidFill>
                <a:latin typeface="Arial" pitchFamily="34" charset="0"/>
                <a:cs typeface="Arial" pitchFamily="34" charset="0"/>
              </a:rPr>
              <a:t> </a:t>
            </a:r>
          </a:p>
          <a:p>
            <a:pPr eaLnBrk="1" hangingPunct="1">
              <a:lnSpc>
                <a:spcPct val="80000"/>
              </a:lnSpc>
              <a:buFontTx/>
              <a:buNone/>
            </a:pPr>
            <a:r>
              <a:rPr lang="en-US" sz="2000" b="1" dirty="0">
                <a:solidFill>
                  <a:schemeClr val="bg1"/>
                </a:solidFill>
                <a:latin typeface="Arial" pitchFamily="34" charset="0"/>
                <a:cs typeface="Arial" pitchFamily="34" charset="0"/>
              </a:rPr>
              <a:t>	C.  Assign a member to greet elected officials and honored</a:t>
            </a:r>
          </a:p>
          <a:p>
            <a:pPr eaLnBrk="1" hangingPunct="1">
              <a:lnSpc>
                <a:spcPct val="80000"/>
              </a:lnSpc>
              <a:buFontTx/>
              <a:buNone/>
            </a:pPr>
            <a:r>
              <a:rPr lang="en-US" sz="2000" b="1" dirty="0">
                <a:solidFill>
                  <a:schemeClr val="bg1"/>
                </a:solidFill>
                <a:latin typeface="Arial" pitchFamily="34" charset="0"/>
                <a:cs typeface="Arial" pitchFamily="34" charset="0"/>
              </a:rPr>
              <a:t>           guests, and escort them into the venue.</a:t>
            </a:r>
          </a:p>
          <a:p>
            <a:pPr eaLnBrk="1" hangingPunct="1">
              <a:lnSpc>
                <a:spcPct val="80000"/>
              </a:lnSpc>
              <a:buFontTx/>
              <a:buNone/>
            </a:pPr>
            <a:endParaRPr lang="en-US" sz="2000" b="1" dirty="0">
              <a:solidFill>
                <a:schemeClr val="bg1"/>
              </a:solidFill>
              <a:latin typeface="Arial" pitchFamily="34" charset="0"/>
              <a:cs typeface="Arial" pitchFamily="34" charset="0"/>
            </a:endParaRPr>
          </a:p>
          <a:p>
            <a:pPr eaLnBrk="1" hangingPunct="1">
              <a:lnSpc>
                <a:spcPct val="80000"/>
              </a:lnSpc>
              <a:buFontTx/>
              <a:buNone/>
            </a:pPr>
            <a:r>
              <a:rPr lang="en-US" sz="2000" b="1" dirty="0">
                <a:solidFill>
                  <a:schemeClr val="bg1"/>
                </a:solidFill>
                <a:latin typeface="Arial" pitchFamily="34" charset="0"/>
                <a:cs typeface="Arial" pitchFamily="34" charset="0"/>
              </a:rPr>
              <a:t>	D.  Thank the speaker, elected officials and honored guests, </a:t>
            </a:r>
          </a:p>
          <a:p>
            <a:pPr eaLnBrk="1" hangingPunct="1">
              <a:lnSpc>
                <a:spcPct val="80000"/>
              </a:lnSpc>
              <a:buFontTx/>
              <a:buNone/>
            </a:pPr>
            <a:r>
              <a:rPr lang="en-US" sz="2000" b="1" dirty="0">
                <a:solidFill>
                  <a:schemeClr val="bg1"/>
                </a:solidFill>
                <a:latin typeface="Arial" pitchFamily="34" charset="0"/>
                <a:cs typeface="Arial" pitchFamily="34" charset="0"/>
              </a:rPr>
              <a:t>            and be sure that they are escorted by a member as</a:t>
            </a:r>
          </a:p>
          <a:p>
            <a:pPr eaLnBrk="1" hangingPunct="1">
              <a:lnSpc>
                <a:spcPct val="80000"/>
              </a:lnSpc>
              <a:buFontTx/>
              <a:buNone/>
            </a:pPr>
            <a:r>
              <a:rPr lang="en-US" sz="2000" b="1" dirty="0">
                <a:solidFill>
                  <a:schemeClr val="bg1"/>
                </a:solidFill>
                <a:latin typeface="Arial" pitchFamily="34" charset="0"/>
                <a:cs typeface="Arial" pitchFamily="34" charset="0"/>
              </a:rPr>
              <a:t>            they are exiting the event.</a:t>
            </a:r>
          </a:p>
          <a:p>
            <a:pPr eaLnBrk="1" hangingPunct="1">
              <a:lnSpc>
                <a:spcPct val="80000"/>
              </a:lnSpc>
              <a:buFontTx/>
              <a:buNone/>
            </a:pPr>
            <a:endParaRPr lang="en-US" sz="2000" b="1" dirty="0">
              <a:solidFill>
                <a:schemeClr val="bg1"/>
              </a:solidFill>
              <a:latin typeface="Arial" pitchFamily="34" charset="0"/>
              <a:cs typeface="Arial" pitchFamily="34" charset="0"/>
            </a:endParaRPr>
          </a:p>
          <a:p>
            <a:pPr eaLnBrk="1" hangingPunct="1">
              <a:lnSpc>
                <a:spcPct val="80000"/>
              </a:lnSpc>
              <a:buFontTx/>
              <a:buNone/>
            </a:pPr>
            <a:r>
              <a:rPr lang="en-US" sz="2000" b="1" dirty="0">
                <a:solidFill>
                  <a:schemeClr val="bg1"/>
                </a:solidFill>
                <a:latin typeface="Arial" pitchFamily="34" charset="0"/>
                <a:cs typeface="Arial" pitchFamily="34" charset="0"/>
              </a:rPr>
              <a:t>     E.   Always be gracious. </a:t>
            </a:r>
          </a:p>
          <a:p>
            <a:pPr eaLnBrk="1" hangingPunct="1">
              <a:lnSpc>
                <a:spcPct val="80000"/>
              </a:lnSpc>
              <a:buFontTx/>
              <a:buNone/>
            </a:pPr>
            <a:endParaRPr lang="en-US" sz="2000" b="1" dirty="0">
              <a:solidFill>
                <a:srgbClr val="FFFF00"/>
              </a:solidFill>
              <a:cs typeface="Arial" pitchFamily="34" charset="0"/>
            </a:endParaRPr>
          </a:p>
          <a:p>
            <a:pPr eaLnBrk="1" hangingPunct="1">
              <a:lnSpc>
                <a:spcPct val="80000"/>
              </a:lnSpc>
              <a:buFontTx/>
              <a:buNone/>
            </a:pPr>
            <a:endParaRPr lang="en-US" sz="2000" b="1" dirty="0">
              <a:solidFill>
                <a:schemeClr val="bg1"/>
              </a:solidFill>
              <a:cs typeface="Arial" pitchFamily="34" charset="0"/>
            </a:endParaRPr>
          </a:p>
          <a:p>
            <a:pPr eaLnBrk="1" hangingPunct="1">
              <a:lnSpc>
                <a:spcPct val="80000"/>
              </a:lnSpc>
              <a:buFontTx/>
              <a:buNone/>
            </a:pPr>
            <a:endParaRPr lang="en-US" sz="1800" dirty="0">
              <a:solidFill>
                <a:schemeClr val="bg1"/>
              </a:solidFill>
            </a:endParaRPr>
          </a:p>
          <a:p>
            <a:pPr eaLnBrk="1" hangingPunct="1">
              <a:lnSpc>
                <a:spcPct val="80000"/>
              </a:lnSpc>
              <a:buFontTx/>
              <a:buNone/>
            </a:pPr>
            <a:endParaRPr lang="en-US" sz="1800" dirty="0">
              <a:solidFill>
                <a:schemeClr val="bg1"/>
              </a:solidFill>
            </a:endParaRPr>
          </a:p>
        </p:txBody>
      </p:sp>
      <p:pic>
        <p:nvPicPr>
          <p:cNvPr id="482308" name="Picture 3" descr="C:\Documents and Settings\Tom VanSant\My Documents\My Pictures\nfrw logo.bmp"/>
          <p:cNvPicPr>
            <a:picLocks noChangeAspect="1" noChangeArrowheads="1"/>
          </p:cNvPicPr>
          <p:nvPr/>
        </p:nvPicPr>
        <p:blipFill>
          <a:blip r:embed="rId3" cstate="print"/>
          <a:srcRect/>
          <a:stretch>
            <a:fillRect/>
          </a:stretch>
        </p:blipFill>
        <p:spPr bwMode="auto">
          <a:xfrm>
            <a:off x="8534400" y="6172200"/>
            <a:ext cx="465138" cy="48418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483331"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483332"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483333" name="Title 4"/>
          <p:cNvSpPr>
            <a:spLocks noGrp="1"/>
          </p:cNvSpPr>
          <p:nvPr>
            <p:ph type="title"/>
          </p:nvPr>
        </p:nvSpPr>
        <p:spPr>
          <a:xfrm>
            <a:off x="228600" y="274638"/>
            <a:ext cx="8686800" cy="1143000"/>
          </a:xfrm>
        </p:spPr>
        <p:txBody>
          <a:bodyPr/>
          <a:lstStyle/>
          <a:p>
            <a:pPr eaLnBrk="1" hangingPunct="1"/>
            <a:r>
              <a:rPr lang="en-US" sz="3400">
                <a:solidFill>
                  <a:srgbClr val="FF0000"/>
                </a:solidFill>
                <a:latin typeface="Arial Black" pitchFamily="34" charset="0"/>
              </a:rPr>
              <a:t>PROTOCOL  FOR INTRODUCTIONS</a:t>
            </a:r>
            <a:endParaRPr lang="en-US" sz="3400">
              <a:solidFill>
                <a:srgbClr val="FF0000"/>
              </a:solidFill>
            </a:endParaRPr>
          </a:p>
        </p:txBody>
      </p:sp>
      <p:sp>
        <p:nvSpPr>
          <p:cNvPr id="483334" name="Content Placeholder 5"/>
          <p:cNvSpPr>
            <a:spLocks noGrp="1"/>
          </p:cNvSpPr>
          <p:nvPr>
            <p:ph idx="1"/>
          </p:nvPr>
        </p:nvSpPr>
        <p:spPr/>
        <p:txBody>
          <a:bodyPr/>
          <a:lstStyle/>
          <a:p>
            <a:pPr marL="514350" indent="-514350" eaLnBrk="1" hangingPunct="1">
              <a:lnSpc>
                <a:spcPct val="90000"/>
              </a:lnSpc>
              <a:buFontTx/>
              <a:buAutoNum type="arabicPeriod"/>
            </a:pPr>
            <a:r>
              <a:rPr lang="en-US" sz="2400" b="1" dirty="0">
                <a:solidFill>
                  <a:schemeClr val="bg1"/>
                </a:solidFill>
                <a:latin typeface="Arial" pitchFamily="34" charset="0"/>
                <a:cs typeface="Arial" pitchFamily="34" charset="0"/>
              </a:rPr>
              <a:t>Introductions may be made as the head table members enter the room, or after they are seated.</a:t>
            </a:r>
          </a:p>
          <a:p>
            <a:pPr marL="514350" indent="-514350" eaLnBrk="1" hangingPunct="1">
              <a:lnSpc>
                <a:spcPct val="90000"/>
              </a:lnSpc>
              <a:buFontTx/>
              <a:buNone/>
            </a:pPr>
            <a:endParaRPr lang="en-US" sz="1800" b="1" dirty="0">
              <a:solidFill>
                <a:schemeClr val="bg1"/>
              </a:solidFill>
              <a:latin typeface="Arial" pitchFamily="34" charset="0"/>
              <a:cs typeface="Arial" pitchFamily="34" charset="0"/>
            </a:endParaRPr>
          </a:p>
          <a:p>
            <a:pPr marL="514350" indent="-514350" eaLnBrk="1" hangingPunct="1">
              <a:lnSpc>
                <a:spcPct val="90000"/>
              </a:lnSpc>
              <a:buFontTx/>
              <a:buNone/>
            </a:pPr>
            <a:r>
              <a:rPr lang="en-US" sz="2400" b="1" dirty="0">
                <a:solidFill>
                  <a:schemeClr val="bg1"/>
                </a:solidFill>
                <a:latin typeface="Arial" pitchFamily="34" charset="0"/>
                <a:cs typeface="Arial" pitchFamily="34" charset="0"/>
              </a:rPr>
              <a:t>2.   Head table introductions are always made beginning on the far left of the presiding officer, to the podium, then from the far right to the presiding officer, who introduces herself last.</a:t>
            </a:r>
          </a:p>
          <a:p>
            <a:pPr marL="514350" indent="-514350" eaLnBrk="1" hangingPunct="1">
              <a:lnSpc>
                <a:spcPct val="90000"/>
              </a:lnSpc>
              <a:buFontTx/>
              <a:buNone/>
            </a:pPr>
            <a:endParaRPr lang="en-US" sz="1800" b="1" dirty="0">
              <a:solidFill>
                <a:schemeClr val="bg1"/>
              </a:solidFill>
              <a:latin typeface="Arial" pitchFamily="34" charset="0"/>
              <a:cs typeface="Arial" pitchFamily="34" charset="0"/>
            </a:endParaRPr>
          </a:p>
          <a:p>
            <a:pPr marL="514350" indent="-514350" eaLnBrk="1" hangingPunct="1">
              <a:lnSpc>
                <a:spcPct val="90000"/>
              </a:lnSpc>
              <a:buFontTx/>
              <a:buAutoNum type="arabicPeriod" startAt="3"/>
            </a:pPr>
            <a:r>
              <a:rPr lang="en-US" sz="2400" b="1" dirty="0">
                <a:solidFill>
                  <a:schemeClr val="bg1"/>
                </a:solidFill>
                <a:latin typeface="Arial" pitchFamily="34" charset="0"/>
                <a:cs typeface="Arial" pitchFamily="34" charset="0"/>
              </a:rPr>
              <a:t>Head table seating order will be illustrated later in the presentation.</a:t>
            </a:r>
          </a:p>
          <a:p>
            <a:pPr marL="514350" indent="-514350" eaLnBrk="1" hangingPunct="1">
              <a:lnSpc>
                <a:spcPct val="90000"/>
              </a:lnSpc>
              <a:buFontTx/>
              <a:buNone/>
            </a:pPr>
            <a:endParaRPr lang="en-US" sz="1800" b="1" dirty="0">
              <a:solidFill>
                <a:schemeClr val="bg1"/>
              </a:solidFill>
              <a:latin typeface="Arial" pitchFamily="34" charset="0"/>
              <a:cs typeface="Arial" pitchFamily="34" charset="0"/>
            </a:endParaRPr>
          </a:p>
          <a:p>
            <a:pPr marL="514350" indent="-514350" eaLnBrk="1" hangingPunct="1">
              <a:lnSpc>
                <a:spcPct val="90000"/>
              </a:lnSpc>
              <a:buFontTx/>
              <a:buNone/>
            </a:pPr>
            <a:r>
              <a:rPr lang="en-US" sz="2400" b="1" dirty="0">
                <a:solidFill>
                  <a:schemeClr val="bg1"/>
                </a:solidFill>
                <a:latin typeface="Arial" pitchFamily="34" charset="0"/>
                <a:cs typeface="Arial" pitchFamily="34" charset="0"/>
              </a:rPr>
              <a:t>4.   When introducing candidates, the office held or the office aspired to will determine rank and order.</a:t>
            </a:r>
          </a:p>
          <a:p>
            <a:pPr marL="514350" indent="-514350" eaLnBrk="1" hangingPunct="1">
              <a:lnSpc>
                <a:spcPct val="90000"/>
              </a:lnSpc>
              <a:buFontTx/>
              <a:buAutoNum type="arabicPeriod" startAt="3"/>
            </a:pPr>
            <a:endParaRPr lang="en-US" sz="2400" b="1" dirty="0">
              <a:solidFill>
                <a:schemeClr val="bg1"/>
              </a:solidFill>
              <a:cs typeface="Arial" pitchFamily="34" charset="0"/>
            </a:endParaRPr>
          </a:p>
          <a:p>
            <a:pPr marL="514350" indent="-514350" eaLnBrk="1" hangingPunct="1">
              <a:lnSpc>
                <a:spcPct val="90000"/>
              </a:lnSpc>
            </a:pPr>
            <a:endParaRPr lang="en-US" b="1" dirty="0">
              <a:cs typeface="Arial" pitchFamily="34" charset="0"/>
            </a:endParaRPr>
          </a:p>
          <a:p>
            <a:pPr lvl="1" eaLnBrk="1" hangingPunct="1">
              <a:lnSpc>
                <a:spcPct val="90000"/>
              </a:lnSpc>
              <a:buFontTx/>
              <a:buNone/>
            </a:pPr>
            <a:endParaRPr lang="en-US" dirty="0"/>
          </a:p>
          <a:p>
            <a:pPr lvl="1" eaLnBrk="1" hangingPunct="1">
              <a:lnSpc>
                <a:spcPct val="90000"/>
              </a:lnSpc>
              <a:buFontTx/>
              <a:buNone/>
            </a:pPr>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484355"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484356"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484357" name="Title 4"/>
          <p:cNvSpPr>
            <a:spLocks noGrp="1"/>
          </p:cNvSpPr>
          <p:nvPr>
            <p:ph type="title"/>
          </p:nvPr>
        </p:nvSpPr>
        <p:spPr>
          <a:xfrm>
            <a:off x="228600" y="274638"/>
            <a:ext cx="8686800" cy="1143000"/>
          </a:xfrm>
        </p:spPr>
        <p:txBody>
          <a:bodyPr/>
          <a:lstStyle/>
          <a:p>
            <a:pPr eaLnBrk="1" hangingPunct="1"/>
            <a:r>
              <a:rPr lang="en-US" sz="3400">
                <a:solidFill>
                  <a:srgbClr val="FF0000"/>
                </a:solidFill>
                <a:latin typeface="Arial Black" pitchFamily="34" charset="0"/>
              </a:rPr>
              <a:t>PROTOCOL  FOR INTRODUCTIONS</a:t>
            </a:r>
            <a:endParaRPr lang="en-US" sz="3400">
              <a:solidFill>
                <a:srgbClr val="FF0000"/>
              </a:solidFill>
            </a:endParaRPr>
          </a:p>
        </p:txBody>
      </p:sp>
      <p:sp>
        <p:nvSpPr>
          <p:cNvPr id="484358" name="Content Placeholder 5"/>
          <p:cNvSpPr>
            <a:spLocks noGrp="1"/>
          </p:cNvSpPr>
          <p:nvPr>
            <p:ph idx="1"/>
          </p:nvPr>
        </p:nvSpPr>
        <p:spPr/>
        <p:txBody>
          <a:bodyPr/>
          <a:lstStyle/>
          <a:p>
            <a:pPr marL="514350" indent="-514350" eaLnBrk="1" hangingPunct="1">
              <a:lnSpc>
                <a:spcPct val="90000"/>
              </a:lnSpc>
              <a:buFontTx/>
              <a:buNone/>
            </a:pPr>
            <a:r>
              <a:rPr lang="en-US" sz="2400" b="1" dirty="0">
                <a:solidFill>
                  <a:schemeClr val="bg1"/>
                </a:solidFill>
                <a:latin typeface="Arial" pitchFamily="34" charset="0"/>
                <a:cs typeface="Arial" pitchFamily="34" charset="0"/>
              </a:rPr>
              <a:t>5.   At a campaign event, introduce family members of candidates, host committee, and senior members of the campaign staff.</a:t>
            </a:r>
          </a:p>
          <a:p>
            <a:pPr marL="514350" indent="-514350" eaLnBrk="1" hangingPunct="1">
              <a:lnSpc>
                <a:spcPct val="90000"/>
              </a:lnSpc>
              <a:buFontTx/>
              <a:buAutoNum type="arabicPeriod" startAt="4"/>
            </a:pPr>
            <a:endParaRPr lang="en-US" sz="1800" b="1" dirty="0">
              <a:solidFill>
                <a:schemeClr val="bg1"/>
              </a:solidFill>
              <a:latin typeface="Arial" pitchFamily="34" charset="0"/>
              <a:cs typeface="Arial" pitchFamily="34" charset="0"/>
            </a:endParaRPr>
          </a:p>
          <a:p>
            <a:pPr marL="514350" indent="-514350" eaLnBrk="1" hangingPunct="1">
              <a:lnSpc>
                <a:spcPct val="90000"/>
              </a:lnSpc>
              <a:buFontTx/>
              <a:buNone/>
            </a:pPr>
            <a:r>
              <a:rPr lang="en-US" sz="2400" b="1" dirty="0">
                <a:solidFill>
                  <a:schemeClr val="bg1"/>
                </a:solidFill>
                <a:latin typeface="Arial" pitchFamily="34" charset="0"/>
                <a:cs typeface="Arial" pitchFamily="34" charset="0"/>
              </a:rPr>
              <a:t>6.   Rank of elected officials determines the order of introductions, seating,  and receiving lines.</a:t>
            </a:r>
          </a:p>
          <a:p>
            <a:pPr marL="514350" indent="-514350" eaLnBrk="1" hangingPunct="1">
              <a:lnSpc>
                <a:spcPct val="90000"/>
              </a:lnSpc>
              <a:buFontTx/>
              <a:buAutoNum type="arabicPeriod" startAt="4"/>
            </a:pPr>
            <a:endParaRPr lang="en-US" sz="1800" b="1" dirty="0">
              <a:solidFill>
                <a:schemeClr val="bg1"/>
              </a:solidFill>
              <a:latin typeface="Arial" pitchFamily="34" charset="0"/>
              <a:cs typeface="Arial" pitchFamily="34" charset="0"/>
            </a:endParaRPr>
          </a:p>
          <a:p>
            <a:pPr marL="514350" indent="-514350" eaLnBrk="1" hangingPunct="1">
              <a:lnSpc>
                <a:spcPct val="90000"/>
              </a:lnSpc>
              <a:buFontTx/>
              <a:buNone/>
            </a:pPr>
            <a:r>
              <a:rPr lang="en-US" sz="2400" b="1" dirty="0">
                <a:solidFill>
                  <a:schemeClr val="bg1"/>
                </a:solidFill>
                <a:latin typeface="Arial" pitchFamily="34" charset="0"/>
                <a:cs typeface="Arial" pitchFamily="34" charset="0"/>
              </a:rPr>
              <a:t>7.   Elected officials always take precedence over appointed officials.</a:t>
            </a:r>
          </a:p>
          <a:p>
            <a:pPr marL="514350" indent="-514350" eaLnBrk="1" hangingPunct="1">
              <a:lnSpc>
                <a:spcPct val="90000"/>
              </a:lnSpc>
              <a:buFontTx/>
              <a:buAutoNum type="arabicPeriod" startAt="4"/>
            </a:pPr>
            <a:endParaRPr lang="en-US" sz="2400" b="1" dirty="0">
              <a:solidFill>
                <a:schemeClr val="bg1"/>
              </a:solidFill>
              <a:latin typeface="Arial" pitchFamily="34" charset="0"/>
              <a:cs typeface="Arial" pitchFamily="34" charset="0"/>
            </a:endParaRPr>
          </a:p>
          <a:p>
            <a:pPr marL="514350" indent="-514350" eaLnBrk="1" hangingPunct="1">
              <a:lnSpc>
                <a:spcPct val="90000"/>
              </a:lnSpc>
              <a:buFontTx/>
              <a:buNone/>
            </a:pPr>
            <a:r>
              <a:rPr lang="en-US" sz="2400" b="1" dirty="0">
                <a:solidFill>
                  <a:schemeClr val="bg1"/>
                </a:solidFill>
                <a:latin typeface="Arial" pitchFamily="34" charset="0"/>
                <a:cs typeface="Arial" pitchFamily="34" charset="0"/>
              </a:rPr>
              <a:t>8.  The following slides indicate the order of rank for certain distinguished guests.</a:t>
            </a:r>
          </a:p>
          <a:p>
            <a:pPr marL="514350" indent="-514350" eaLnBrk="1" hangingPunct="1">
              <a:lnSpc>
                <a:spcPct val="90000"/>
              </a:lnSpc>
              <a:buFontTx/>
              <a:buAutoNum type="arabicPeriod"/>
            </a:pPr>
            <a:endParaRPr lang="en-US" sz="1800" b="1" dirty="0">
              <a:solidFill>
                <a:schemeClr val="bg1"/>
              </a:solidFill>
              <a:cs typeface="Arial" pitchFamily="34" charset="0"/>
            </a:endParaRPr>
          </a:p>
          <a:p>
            <a:pPr marL="514350" indent="-514350" eaLnBrk="1" hangingPunct="1">
              <a:lnSpc>
                <a:spcPct val="90000"/>
              </a:lnSpc>
              <a:buFontTx/>
              <a:buNone/>
            </a:pPr>
            <a:endParaRPr lang="en-US" b="1" dirty="0">
              <a:cs typeface="Arial" pitchFamily="34" charset="0"/>
            </a:endParaRPr>
          </a:p>
          <a:p>
            <a:pPr lvl="1" eaLnBrk="1" hangingPunct="1">
              <a:lnSpc>
                <a:spcPct val="90000"/>
              </a:lnSpc>
              <a:buFontTx/>
              <a:buNone/>
            </a:pPr>
            <a:endParaRPr lang="en-US" dirty="0"/>
          </a:p>
          <a:p>
            <a:pPr lvl="1" eaLnBrk="1" hangingPunct="1">
              <a:lnSpc>
                <a:spcPct val="90000"/>
              </a:lnSpc>
              <a:buFontTx/>
              <a:buNone/>
            </a:pPr>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485379"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485380"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485381" name="Title 4"/>
          <p:cNvSpPr>
            <a:spLocks noGrp="1"/>
          </p:cNvSpPr>
          <p:nvPr>
            <p:ph type="title"/>
          </p:nvPr>
        </p:nvSpPr>
        <p:spPr/>
        <p:txBody>
          <a:bodyPr/>
          <a:lstStyle/>
          <a:p>
            <a:pPr eaLnBrk="1" hangingPunct="1"/>
            <a:r>
              <a:rPr lang="en-US">
                <a:solidFill>
                  <a:srgbClr val="FF0000"/>
                </a:solidFill>
                <a:latin typeface="Arial Black" pitchFamily="34" charset="0"/>
              </a:rPr>
              <a:t>PROTOCOL  IN  POLITICS</a:t>
            </a:r>
            <a:endParaRPr lang="en-US"/>
          </a:p>
        </p:txBody>
      </p:sp>
      <p:sp>
        <p:nvSpPr>
          <p:cNvPr id="485382" name="Content Placeholder 5"/>
          <p:cNvSpPr>
            <a:spLocks noGrp="1"/>
          </p:cNvSpPr>
          <p:nvPr>
            <p:ph idx="1"/>
          </p:nvPr>
        </p:nvSpPr>
        <p:spPr>
          <a:xfrm>
            <a:off x="457200" y="1600200"/>
            <a:ext cx="8229600" cy="4876800"/>
          </a:xfrm>
        </p:spPr>
        <p:txBody>
          <a:bodyPr/>
          <a:lstStyle/>
          <a:p>
            <a:pPr eaLnBrk="1" hangingPunct="1">
              <a:buFontTx/>
              <a:buNone/>
            </a:pPr>
            <a:r>
              <a:rPr lang="en-US" sz="2800" b="1" dirty="0">
                <a:solidFill>
                  <a:srgbClr val="FFC000"/>
                </a:solidFill>
                <a:latin typeface="Arial" pitchFamily="34" charset="0"/>
                <a:cs typeface="Arial" pitchFamily="34" charset="0"/>
              </a:rPr>
              <a:t>RANKINGS OF ELECTED OFFICIALS AND</a:t>
            </a:r>
          </a:p>
          <a:p>
            <a:pPr eaLnBrk="1" hangingPunct="1">
              <a:buFontTx/>
              <a:buNone/>
            </a:pPr>
            <a:r>
              <a:rPr lang="en-US" sz="2800" b="1" dirty="0">
                <a:solidFill>
                  <a:srgbClr val="FFC000"/>
                </a:solidFill>
                <a:latin typeface="Arial" pitchFamily="34" charset="0"/>
                <a:cs typeface="Arial" pitchFamily="34" charset="0"/>
              </a:rPr>
              <a:t>DISTINGUISHED GUESTS:</a:t>
            </a:r>
            <a:endParaRPr lang="en-US" sz="1800" b="1" dirty="0">
              <a:solidFill>
                <a:srgbClr val="FFC000"/>
              </a:solidFill>
              <a:latin typeface="Arial" pitchFamily="34" charset="0"/>
              <a:cs typeface="Arial" pitchFamily="34" charset="0"/>
            </a:endParaRPr>
          </a:p>
          <a:p>
            <a:pPr eaLnBrk="1" hangingPunct="1">
              <a:buFontTx/>
              <a:buNone/>
            </a:pPr>
            <a:endParaRPr lang="en-US" sz="1800" b="1" dirty="0">
              <a:solidFill>
                <a:srgbClr val="FFC000"/>
              </a:solidFill>
              <a:latin typeface="Arial" pitchFamily="34" charset="0"/>
              <a:cs typeface="Arial" pitchFamily="34" charset="0"/>
            </a:endParaRPr>
          </a:p>
          <a:p>
            <a:pPr eaLnBrk="1" hangingPunct="1">
              <a:buFontTx/>
              <a:buNone/>
            </a:pPr>
            <a:r>
              <a:rPr lang="en-US" sz="2800" b="1" dirty="0">
                <a:solidFill>
                  <a:srgbClr val="FFC000"/>
                </a:solidFill>
                <a:latin typeface="Arial" pitchFamily="34" charset="0"/>
                <a:cs typeface="Arial" pitchFamily="34" charset="0"/>
              </a:rPr>
              <a:t>		</a:t>
            </a:r>
            <a:r>
              <a:rPr lang="en-US" sz="2400" b="1" dirty="0">
                <a:solidFill>
                  <a:schemeClr val="bg1"/>
                </a:solidFill>
                <a:latin typeface="Arial" pitchFamily="34" charset="0"/>
                <a:cs typeface="Arial" pitchFamily="34" charset="0"/>
              </a:rPr>
              <a:t>1.  President of the United States</a:t>
            </a:r>
          </a:p>
          <a:p>
            <a:pPr eaLnBrk="1" hangingPunct="1">
              <a:buFontTx/>
              <a:buNone/>
            </a:pPr>
            <a:r>
              <a:rPr lang="en-US" sz="2400" b="1" dirty="0">
                <a:solidFill>
                  <a:schemeClr val="bg1"/>
                </a:solidFill>
                <a:latin typeface="Arial" pitchFamily="34" charset="0"/>
                <a:cs typeface="Arial" pitchFamily="34" charset="0"/>
              </a:rPr>
              <a:t>	</a:t>
            </a:r>
          </a:p>
          <a:p>
            <a:pPr eaLnBrk="1" hangingPunct="1">
              <a:buFontTx/>
              <a:buNone/>
            </a:pPr>
            <a:r>
              <a:rPr lang="en-US" sz="2400" b="1" dirty="0">
                <a:solidFill>
                  <a:schemeClr val="bg1"/>
                </a:solidFill>
                <a:latin typeface="Arial" pitchFamily="34" charset="0"/>
                <a:cs typeface="Arial" pitchFamily="34" charset="0"/>
              </a:rPr>
              <a:t>		2.  Vice President of the United States</a:t>
            </a:r>
          </a:p>
          <a:p>
            <a:pPr eaLnBrk="1" hangingPunct="1">
              <a:buFontTx/>
              <a:buNone/>
            </a:pPr>
            <a:endParaRPr lang="en-US" sz="2400" b="1" dirty="0">
              <a:solidFill>
                <a:schemeClr val="bg1"/>
              </a:solidFill>
              <a:latin typeface="Arial" pitchFamily="34" charset="0"/>
              <a:cs typeface="Arial" pitchFamily="34" charset="0"/>
            </a:endParaRPr>
          </a:p>
          <a:p>
            <a:pPr eaLnBrk="1" hangingPunct="1">
              <a:buFontTx/>
              <a:buNone/>
            </a:pPr>
            <a:r>
              <a:rPr lang="en-US" sz="2400" b="1" dirty="0">
                <a:solidFill>
                  <a:schemeClr val="bg1"/>
                </a:solidFill>
                <a:latin typeface="Arial" pitchFamily="34" charset="0"/>
                <a:cs typeface="Arial" pitchFamily="34" charset="0"/>
              </a:rPr>
              <a:t>		3.  Governor in his or her own state</a:t>
            </a:r>
          </a:p>
          <a:p>
            <a:pPr eaLnBrk="1" hangingPunct="1">
              <a:buFontTx/>
              <a:buNone/>
            </a:pPr>
            <a:endParaRPr lang="en-US" sz="1800" b="1" dirty="0">
              <a:solidFill>
                <a:schemeClr val="bg1"/>
              </a:solidFill>
              <a:latin typeface="Arial" pitchFamily="34" charset="0"/>
              <a:cs typeface="Arial" pitchFamily="34" charset="0"/>
            </a:endParaRPr>
          </a:p>
          <a:p>
            <a:pPr eaLnBrk="1" hangingPunct="1">
              <a:buFontTx/>
              <a:buNone/>
            </a:pPr>
            <a:r>
              <a:rPr lang="en-US" sz="2400" b="1" dirty="0">
                <a:solidFill>
                  <a:schemeClr val="bg1"/>
                </a:solidFill>
                <a:latin typeface="Arial" pitchFamily="34" charset="0"/>
                <a:cs typeface="Arial" pitchFamily="34" charset="0"/>
              </a:rPr>
              <a:t>		4.  Speaker of the U. S. House of Representatives </a:t>
            </a:r>
          </a:p>
          <a:p>
            <a:pPr eaLnBrk="1" hangingPunct="1">
              <a:buFontTx/>
              <a:buNone/>
            </a:pPr>
            <a:endParaRPr lang="en-US" sz="2400" b="1" dirty="0">
              <a:solidFill>
                <a:schemeClr val="bg1"/>
              </a:solidFill>
              <a:latin typeface="Arial" pitchFamily="34" charset="0"/>
              <a:cs typeface="Arial" pitchFamily="34" charset="0"/>
            </a:endParaRPr>
          </a:p>
          <a:p>
            <a:pPr eaLnBrk="1" hangingPunct="1">
              <a:buFontTx/>
              <a:buNone/>
            </a:pPr>
            <a:endParaRPr lang="en-US" sz="2400" b="1" dirty="0">
              <a:solidFill>
                <a:schemeClr val="bg1"/>
              </a:solidFill>
              <a:cs typeface="Arial"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486403"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486404"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486405" name="Title 4"/>
          <p:cNvSpPr>
            <a:spLocks noGrp="1"/>
          </p:cNvSpPr>
          <p:nvPr>
            <p:ph type="title"/>
          </p:nvPr>
        </p:nvSpPr>
        <p:spPr/>
        <p:txBody>
          <a:bodyPr/>
          <a:lstStyle/>
          <a:p>
            <a:pPr eaLnBrk="1" hangingPunct="1"/>
            <a:r>
              <a:rPr lang="en-US">
                <a:solidFill>
                  <a:srgbClr val="FF0000"/>
                </a:solidFill>
                <a:latin typeface="Arial Black" pitchFamily="34" charset="0"/>
              </a:rPr>
              <a:t>PROTOCOL  IN  POLITICS</a:t>
            </a:r>
            <a:endParaRPr lang="en-US"/>
          </a:p>
        </p:txBody>
      </p:sp>
      <p:sp>
        <p:nvSpPr>
          <p:cNvPr id="6" name="Content Placeholder 5"/>
          <p:cNvSpPr>
            <a:spLocks noGrp="1"/>
          </p:cNvSpPr>
          <p:nvPr>
            <p:ph idx="1"/>
          </p:nvPr>
        </p:nvSpPr>
        <p:spPr>
          <a:xfrm>
            <a:off x="457200" y="1600200"/>
            <a:ext cx="8229600" cy="4876800"/>
          </a:xfrm>
        </p:spPr>
        <p:txBody>
          <a:bodyPr rtlCol="0">
            <a:normAutofit lnSpcReduction="10000"/>
          </a:bodyPr>
          <a:lstStyle/>
          <a:p>
            <a:pPr eaLnBrk="1" fontAlgn="auto" hangingPunct="1">
              <a:spcAft>
                <a:spcPts val="0"/>
              </a:spcAft>
              <a:buFont typeface="Arial" pitchFamily="34" charset="0"/>
              <a:buNone/>
              <a:defRPr/>
            </a:pPr>
            <a:r>
              <a:rPr lang="en-US" sz="2800" b="1" dirty="0">
                <a:solidFill>
                  <a:srgbClr val="FFC000"/>
                </a:solidFill>
                <a:latin typeface="Arial" pitchFamily="34" charset="0"/>
                <a:cs typeface="Arial" pitchFamily="34" charset="0"/>
              </a:rPr>
              <a:t>RANKINGS OF ELECTED OFFICIALS AND</a:t>
            </a:r>
          </a:p>
          <a:p>
            <a:pPr eaLnBrk="1" fontAlgn="auto" hangingPunct="1">
              <a:spcAft>
                <a:spcPts val="0"/>
              </a:spcAft>
              <a:buFont typeface="Arial" pitchFamily="34" charset="0"/>
              <a:buNone/>
              <a:defRPr/>
            </a:pPr>
            <a:r>
              <a:rPr lang="en-US" sz="2800" b="1" dirty="0">
                <a:solidFill>
                  <a:srgbClr val="FFC000"/>
                </a:solidFill>
                <a:latin typeface="Arial" pitchFamily="34" charset="0"/>
                <a:cs typeface="Arial" pitchFamily="34" charset="0"/>
              </a:rPr>
              <a:t>DISTINGUISHED GUESTS:</a:t>
            </a:r>
            <a:endParaRPr lang="en-US" sz="1800" b="1" dirty="0">
              <a:solidFill>
                <a:srgbClr val="FFC000"/>
              </a:solidFill>
              <a:latin typeface="Arial" pitchFamily="34" charset="0"/>
              <a:cs typeface="Arial" pitchFamily="34" charset="0"/>
            </a:endParaRPr>
          </a:p>
          <a:p>
            <a:pPr eaLnBrk="1" fontAlgn="auto" hangingPunct="1">
              <a:spcAft>
                <a:spcPts val="0"/>
              </a:spcAft>
              <a:buFont typeface="Arial" pitchFamily="34" charset="0"/>
              <a:buNone/>
              <a:defRPr/>
            </a:pPr>
            <a:endParaRPr lang="en-US" sz="1800" b="1" dirty="0">
              <a:solidFill>
                <a:srgbClr val="FFC000"/>
              </a:solidFill>
              <a:latin typeface="Arial" pitchFamily="34" charset="0"/>
              <a:cs typeface="Arial" pitchFamily="34" charset="0"/>
            </a:endParaRPr>
          </a:p>
          <a:p>
            <a:pPr eaLnBrk="1" fontAlgn="auto" hangingPunct="1">
              <a:spcAft>
                <a:spcPts val="0"/>
              </a:spcAft>
              <a:buFont typeface="Arial" pitchFamily="34" charset="0"/>
              <a:buNone/>
              <a:defRPr/>
            </a:pPr>
            <a:r>
              <a:rPr lang="en-US" sz="2800" b="1" dirty="0">
                <a:solidFill>
                  <a:srgbClr val="FFC000"/>
                </a:solidFill>
                <a:latin typeface="Arial" pitchFamily="34" charset="0"/>
                <a:cs typeface="Arial" pitchFamily="34" charset="0"/>
              </a:rPr>
              <a:t>		</a:t>
            </a:r>
            <a:r>
              <a:rPr lang="en-US" sz="2800" b="1" dirty="0">
                <a:solidFill>
                  <a:schemeClr val="bg1"/>
                </a:solidFill>
                <a:latin typeface="Arial" pitchFamily="34" charset="0"/>
                <a:cs typeface="Arial" pitchFamily="34" charset="0"/>
              </a:rPr>
              <a:t>5</a:t>
            </a:r>
            <a:r>
              <a:rPr lang="en-US" sz="2400" b="1" dirty="0">
                <a:solidFill>
                  <a:schemeClr val="bg1"/>
                </a:solidFill>
                <a:latin typeface="Arial" pitchFamily="34" charset="0"/>
                <a:cs typeface="Arial" pitchFamily="34" charset="0"/>
              </a:rPr>
              <a:t>.  Chief Justice of the United States</a:t>
            </a:r>
          </a:p>
          <a:p>
            <a:pPr eaLnBrk="1" fontAlgn="auto" hangingPunct="1">
              <a:spcAft>
                <a:spcPts val="0"/>
              </a:spcAft>
              <a:buFont typeface="Arial" pitchFamily="34" charset="0"/>
              <a:buNone/>
              <a:defRPr/>
            </a:pPr>
            <a:r>
              <a:rPr lang="en-US" sz="2400" b="1" dirty="0">
                <a:solidFill>
                  <a:schemeClr val="bg1"/>
                </a:solidFill>
                <a:latin typeface="Arial" pitchFamily="34" charset="0"/>
                <a:cs typeface="Arial" pitchFamily="34" charset="0"/>
              </a:rPr>
              <a:t>	</a:t>
            </a:r>
          </a:p>
          <a:p>
            <a:pPr eaLnBrk="1" fontAlgn="auto" hangingPunct="1">
              <a:spcAft>
                <a:spcPts val="0"/>
              </a:spcAft>
              <a:buFont typeface="Arial" pitchFamily="34" charset="0"/>
              <a:buNone/>
              <a:defRPr/>
            </a:pPr>
            <a:r>
              <a:rPr lang="en-US" sz="2400" b="1" dirty="0">
                <a:solidFill>
                  <a:schemeClr val="bg1"/>
                </a:solidFill>
                <a:latin typeface="Arial" pitchFamily="34" charset="0"/>
                <a:cs typeface="Arial" pitchFamily="34" charset="0"/>
              </a:rPr>
              <a:t>		6.  Members of the President’s Cabinet</a:t>
            </a:r>
          </a:p>
          <a:p>
            <a:pPr eaLnBrk="1" fontAlgn="auto" hangingPunct="1">
              <a:spcAft>
                <a:spcPts val="0"/>
              </a:spcAft>
              <a:buFont typeface="Arial" pitchFamily="34" charset="0"/>
              <a:buNone/>
              <a:defRPr/>
            </a:pPr>
            <a:endParaRPr lang="en-US" sz="1800" b="1" dirty="0">
              <a:solidFill>
                <a:schemeClr val="bg1"/>
              </a:solidFill>
              <a:latin typeface="Arial" pitchFamily="34" charset="0"/>
              <a:cs typeface="Arial" pitchFamily="34" charset="0"/>
            </a:endParaRPr>
          </a:p>
          <a:p>
            <a:pPr eaLnBrk="1" fontAlgn="auto" hangingPunct="1">
              <a:spcAft>
                <a:spcPts val="0"/>
              </a:spcAft>
              <a:buFont typeface="Arial" pitchFamily="34" charset="0"/>
              <a:buNone/>
              <a:defRPr/>
            </a:pPr>
            <a:r>
              <a:rPr lang="en-US" sz="2400" b="1" dirty="0">
                <a:solidFill>
                  <a:schemeClr val="bg1"/>
                </a:solidFill>
                <a:latin typeface="Arial" pitchFamily="34" charset="0"/>
                <a:cs typeface="Arial" pitchFamily="34" charset="0"/>
              </a:rPr>
              <a:t>		7.  United States Senator</a:t>
            </a:r>
          </a:p>
          <a:p>
            <a:pPr eaLnBrk="1" fontAlgn="auto" hangingPunct="1">
              <a:spcAft>
                <a:spcPts val="0"/>
              </a:spcAft>
              <a:buFont typeface="Arial" pitchFamily="34" charset="0"/>
              <a:buNone/>
              <a:defRPr/>
            </a:pPr>
            <a:endParaRPr lang="en-US" sz="1800" b="1" dirty="0">
              <a:solidFill>
                <a:schemeClr val="bg1"/>
              </a:solidFill>
              <a:latin typeface="Arial" pitchFamily="34" charset="0"/>
              <a:cs typeface="Arial" pitchFamily="34" charset="0"/>
            </a:endParaRPr>
          </a:p>
          <a:p>
            <a:pPr eaLnBrk="1" fontAlgn="auto" hangingPunct="1">
              <a:spcAft>
                <a:spcPts val="0"/>
              </a:spcAft>
              <a:buFont typeface="Arial" pitchFamily="34" charset="0"/>
              <a:buNone/>
              <a:defRPr/>
            </a:pPr>
            <a:r>
              <a:rPr lang="en-US" sz="2400" b="1" dirty="0">
                <a:solidFill>
                  <a:schemeClr val="bg1"/>
                </a:solidFill>
                <a:latin typeface="Arial" pitchFamily="34" charset="0"/>
                <a:cs typeface="Arial" pitchFamily="34" charset="0"/>
              </a:rPr>
              <a:t>		8.  Governor of another state.</a:t>
            </a:r>
          </a:p>
          <a:p>
            <a:pPr eaLnBrk="1" fontAlgn="auto" hangingPunct="1">
              <a:spcAft>
                <a:spcPts val="0"/>
              </a:spcAft>
              <a:buFont typeface="Arial" pitchFamily="34" charset="0"/>
              <a:buNone/>
              <a:defRPr/>
            </a:pPr>
            <a:endParaRPr lang="en-US" sz="1800" b="1" dirty="0">
              <a:solidFill>
                <a:schemeClr val="bg1"/>
              </a:solidFill>
              <a:latin typeface="Arial" pitchFamily="34" charset="0"/>
              <a:cs typeface="Arial" pitchFamily="34" charset="0"/>
            </a:endParaRPr>
          </a:p>
          <a:p>
            <a:pPr eaLnBrk="1" fontAlgn="auto" hangingPunct="1">
              <a:spcAft>
                <a:spcPts val="0"/>
              </a:spcAft>
              <a:buFont typeface="Arial" pitchFamily="34" charset="0"/>
              <a:buNone/>
              <a:defRPr/>
            </a:pPr>
            <a:r>
              <a:rPr lang="en-US" sz="2400" b="1" dirty="0">
                <a:solidFill>
                  <a:schemeClr val="bg1"/>
                </a:solidFill>
                <a:latin typeface="Arial" pitchFamily="34" charset="0"/>
                <a:cs typeface="Arial" pitchFamily="34" charset="0"/>
              </a:rPr>
              <a:t>		</a:t>
            </a:r>
          </a:p>
          <a:p>
            <a:pPr eaLnBrk="1" fontAlgn="auto" hangingPunct="1">
              <a:spcAft>
                <a:spcPts val="0"/>
              </a:spcAft>
              <a:buFont typeface="Arial" pitchFamily="34" charset="0"/>
              <a:buNone/>
              <a:defRPr/>
            </a:pPr>
            <a:endParaRPr lang="en-US" sz="2400" b="1" dirty="0">
              <a:solidFill>
                <a:schemeClr val="bg1"/>
              </a:solidFill>
              <a:latin typeface="Arial" pitchFamily="34" charset="0"/>
              <a:cs typeface="Arial" pitchFamily="34" charset="0"/>
            </a:endParaRPr>
          </a:p>
          <a:p>
            <a:pPr eaLnBrk="1" fontAlgn="auto" hangingPunct="1">
              <a:spcAft>
                <a:spcPts val="0"/>
              </a:spcAft>
              <a:buFont typeface="Arial" pitchFamily="34" charset="0"/>
              <a:buNone/>
              <a:defRPr/>
            </a:pPr>
            <a:endParaRPr lang="en-US" sz="2400" b="1" dirty="0">
              <a:solidFill>
                <a:schemeClr val="bg1"/>
              </a:solidFill>
              <a:cs typeface="Arial"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sp>
        <p:nvSpPr>
          <p:cNvPr id="468995"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pic>
        <p:nvPicPr>
          <p:cNvPr id="468996" name="Picture 3" descr="F:\nfrw logo.bmp"/>
          <p:cNvPicPr>
            <a:picLocks noChangeAspect="1" noChangeArrowheads="1"/>
          </p:cNvPicPr>
          <p:nvPr/>
        </p:nvPicPr>
        <p:blipFill>
          <a:blip r:embed="rId2" cstate="print"/>
          <a:srcRect/>
          <a:stretch>
            <a:fillRect/>
          </a:stretch>
        </p:blipFill>
        <p:spPr bwMode="auto">
          <a:xfrm>
            <a:off x="1828800" y="533400"/>
            <a:ext cx="5349875" cy="5562600"/>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487427"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487428"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487429" name="Title 4"/>
          <p:cNvSpPr>
            <a:spLocks noGrp="1"/>
          </p:cNvSpPr>
          <p:nvPr>
            <p:ph type="title"/>
          </p:nvPr>
        </p:nvSpPr>
        <p:spPr/>
        <p:txBody>
          <a:bodyPr/>
          <a:lstStyle/>
          <a:p>
            <a:pPr eaLnBrk="1" hangingPunct="1"/>
            <a:r>
              <a:rPr lang="en-US">
                <a:solidFill>
                  <a:srgbClr val="FF0000"/>
                </a:solidFill>
                <a:latin typeface="Arial Black" pitchFamily="34" charset="0"/>
              </a:rPr>
              <a:t>PROTOCOL  IN  POLITICS</a:t>
            </a:r>
            <a:endParaRPr lang="en-US"/>
          </a:p>
        </p:txBody>
      </p:sp>
      <p:sp>
        <p:nvSpPr>
          <p:cNvPr id="487430" name="Content Placeholder 5"/>
          <p:cNvSpPr>
            <a:spLocks noGrp="1"/>
          </p:cNvSpPr>
          <p:nvPr>
            <p:ph idx="1"/>
          </p:nvPr>
        </p:nvSpPr>
        <p:spPr>
          <a:xfrm>
            <a:off x="457200" y="1600200"/>
            <a:ext cx="8229600" cy="4876800"/>
          </a:xfrm>
        </p:spPr>
        <p:txBody>
          <a:bodyPr/>
          <a:lstStyle/>
          <a:p>
            <a:pPr eaLnBrk="1" hangingPunct="1">
              <a:buFontTx/>
              <a:buNone/>
            </a:pPr>
            <a:r>
              <a:rPr lang="en-US" sz="2800" b="1" dirty="0">
                <a:solidFill>
                  <a:srgbClr val="FFC000"/>
                </a:solidFill>
                <a:latin typeface="Arial" pitchFamily="34" charset="0"/>
                <a:cs typeface="Arial" pitchFamily="34" charset="0"/>
              </a:rPr>
              <a:t>RANKINGS OF ELECTED OFFICIALS AND</a:t>
            </a:r>
          </a:p>
          <a:p>
            <a:pPr eaLnBrk="1" hangingPunct="1">
              <a:buFontTx/>
              <a:buNone/>
            </a:pPr>
            <a:r>
              <a:rPr lang="en-US" sz="2800" b="1" dirty="0">
                <a:solidFill>
                  <a:srgbClr val="FFC000"/>
                </a:solidFill>
                <a:latin typeface="Arial" pitchFamily="34" charset="0"/>
                <a:cs typeface="Arial" pitchFamily="34" charset="0"/>
              </a:rPr>
              <a:t>DISTINGUISHED GUESTS:</a:t>
            </a:r>
            <a:endParaRPr lang="en-US" sz="1800" b="1" dirty="0">
              <a:solidFill>
                <a:srgbClr val="FFC000"/>
              </a:solidFill>
              <a:latin typeface="Arial" pitchFamily="34" charset="0"/>
              <a:cs typeface="Arial" pitchFamily="34" charset="0"/>
            </a:endParaRPr>
          </a:p>
          <a:p>
            <a:pPr eaLnBrk="1" hangingPunct="1">
              <a:buFontTx/>
              <a:buNone/>
            </a:pPr>
            <a:endParaRPr lang="en-US" sz="1800" b="1" dirty="0">
              <a:solidFill>
                <a:srgbClr val="FFC000"/>
              </a:solidFill>
              <a:latin typeface="Arial" pitchFamily="34" charset="0"/>
              <a:cs typeface="Arial" pitchFamily="34" charset="0"/>
            </a:endParaRPr>
          </a:p>
          <a:p>
            <a:pPr eaLnBrk="1" hangingPunct="1">
              <a:buFontTx/>
              <a:buNone/>
            </a:pPr>
            <a:r>
              <a:rPr lang="en-US" sz="2800" b="1" dirty="0">
                <a:solidFill>
                  <a:srgbClr val="FFC000"/>
                </a:solidFill>
                <a:latin typeface="Arial" pitchFamily="34" charset="0"/>
                <a:cs typeface="Arial" pitchFamily="34" charset="0"/>
              </a:rPr>
              <a:t>		</a:t>
            </a:r>
            <a:r>
              <a:rPr lang="en-US" sz="2400" b="1" dirty="0">
                <a:solidFill>
                  <a:schemeClr val="bg1"/>
                </a:solidFill>
                <a:latin typeface="Arial" pitchFamily="34" charset="0"/>
                <a:cs typeface="Arial" pitchFamily="34" charset="0"/>
              </a:rPr>
              <a:t>9.  Member of the U. S. House of Representatives</a:t>
            </a:r>
          </a:p>
          <a:p>
            <a:pPr eaLnBrk="1" hangingPunct="1">
              <a:buFontTx/>
              <a:buNone/>
            </a:pPr>
            <a:r>
              <a:rPr lang="en-US" sz="2400" b="1" dirty="0">
                <a:solidFill>
                  <a:schemeClr val="bg1"/>
                </a:solidFill>
                <a:latin typeface="Arial" pitchFamily="34" charset="0"/>
                <a:cs typeface="Arial" pitchFamily="34" charset="0"/>
              </a:rPr>
              <a:t>	</a:t>
            </a:r>
            <a:r>
              <a:rPr lang="en-US" sz="1800" b="1" dirty="0">
                <a:solidFill>
                  <a:schemeClr val="bg1"/>
                </a:solidFill>
                <a:latin typeface="Arial" pitchFamily="34" charset="0"/>
                <a:cs typeface="Arial" pitchFamily="34" charset="0"/>
              </a:rPr>
              <a:t>		</a:t>
            </a:r>
          </a:p>
          <a:p>
            <a:pPr eaLnBrk="1" hangingPunct="1">
              <a:buFontTx/>
              <a:buNone/>
            </a:pPr>
            <a:r>
              <a:rPr lang="en-US" sz="2400" b="1" dirty="0">
                <a:solidFill>
                  <a:schemeClr val="bg1"/>
                </a:solidFill>
                <a:latin typeface="Arial" pitchFamily="34" charset="0"/>
                <a:cs typeface="Arial" pitchFamily="34" charset="0"/>
              </a:rPr>
              <a:t>	     10.  Statewide Constitutional Officers</a:t>
            </a:r>
          </a:p>
          <a:p>
            <a:pPr eaLnBrk="1" hangingPunct="1">
              <a:buFontTx/>
              <a:buNone/>
            </a:pPr>
            <a:endParaRPr lang="en-US" sz="1800" b="1" dirty="0">
              <a:solidFill>
                <a:schemeClr val="bg1"/>
              </a:solidFill>
              <a:latin typeface="Arial" pitchFamily="34" charset="0"/>
              <a:cs typeface="Arial" pitchFamily="34" charset="0"/>
            </a:endParaRPr>
          </a:p>
          <a:p>
            <a:pPr eaLnBrk="1" hangingPunct="1">
              <a:buFontTx/>
              <a:buNone/>
            </a:pPr>
            <a:r>
              <a:rPr lang="en-US" sz="2400" b="1" dirty="0">
                <a:solidFill>
                  <a:schemeClr val="bg1"/>
                </a:solidFill>
                <a:latin typeface="Arial" pitchFamily="34" charset="0"/>
                <a:cs typeface="Arial" pitchFamily="34" charset="0"/>
              </a:rPr>
              <a:t>	     11.  State Senators</a:t>
            </a:r>
          </a:p>
          <a:p>
            <a:pPr eaLnBrk="1" hangingPunct="1">
              <a:buFontTx/>
              <a:buNone/>
            </a:pPr>
            <a:endParaRPr lang="en-US" sz="1800" b="1" dirty="0">
              <a:solidFill>
                <a:schemeClr val="bg1"/>
              </a:solidFill>
              <a:latin typeface="Arial" pitchFamily="34" charset="0"/>
              <a:cs typeface="Arial" pitchFamily="34" charset="0"/>
            </a:endParaRPr>
          </a:p>
          <a:p>
            <a:pPr eaLnBrk="1" hangingPunct="1">
              <a:buFontTx/>
              <a:buNone/>
            </a:pPr>
            <a:r>
              <a:rPr lang="en-US" sz="2400" b="1" dirty="0">
                <a:solidFill>
                  <a:schemeClr val="bg1"/>
                </a:solidFill>
                <a:latin typeface="Arial" pitchFamily="34" charset="0"/>
                <a:cs typeface="Arial" pitchFamily="34" charset="0"/>
              </a:rPr>
              <a:t>	     12.  State Representatives </a:t>
            </a:r>
          </a:p>
          <a:p>
            <a:pPr eaLnBrk="1" hangingPunct="1">
              <a:buFontTx/>
              <a:buNone/>
            </a:pPr>
            <a:endParaRPr lang="en-US" sz="2400" b="1" dirty="0">
              <a:solidFill>
                <a:schemeClr val="bg1"/>
              </a:solidFill>
              <a:cs typeface="Arial" pitchFamily="34" charset="0"/>
            </a:endParaRPr>
          </a:p>
          <a:p>
            <a:pPr eaLnBrk="1" hangingPunct="1">
              <a:buFontTx/>
              <a:buNone/>
            </a:pPr>
            <a:endParaRPr lang="en-US" sz="2400" b="1" dirty="0">
              <a:solidFill>
                <a:schemeClr val="bg1"/>
              </a:solidFill>
              <a:cs typeface="Arial"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488451"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488452"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488453" name="Title 4"/>
          <p:cNvSpPr>
            <a:spLocks noGrp="1"/>
          </p:cNvSpPr>
          <p:nvPr>
            <p:ph type="title"/>
          </p:nvPr>
        </p:nvSpPr>
        <p:spPr/>
        <p:txBody>
          <a:bodyPr/>
          <a:lstStyle/>
          <a:p>
            <a:pPr eaLnBrk="1" hangingPunct="1"/>
            <a:r>
              <a:rPr lang="en-US">
                <a:solidFill>
                  <a:srgbClr val="FF0000"/>
                </a:solidFill>
                <a:latin typeface="Arial Black" pitchFamily="34" charset="0"/>
              </a:rPr>
              <a:t>PROTOCOL  IN  POLITICS</a:t>
            </a:r>
            <a:endParaRPr lang="en-US"/>
          </a:p>
        </p:txBody>
      </p:sp>
      <p:sp>
        <p:nvSpPr>
          <p:cNvPr id="488454" name="Content Placeholder 5"/>
          <p:cNvSpPr>
            <a:spLocks noGrp="1"/>
          </p:cNvSpPr>
          <p:nvPr>
            <p:ph idx="1"/>
          </p:nvPr>
        </p:nvSpPr>
        <p:spPr>
          <a:xfrm>
            <a:off x="457200" y="1600200"/>
            <a:ext cx="8229600" cy="4876800"/>
          </a:xfrm>
        </p:spPr>
        <p:txBody>
          <a:bodyPr>
            <a:normAutofit lnSpcReduction="10000"/>
          </a:bodyPr>
          <a:lstStyle/>
          <a:p>
            <a:pPr eaLnBrk="1" hangingPunct="1">
              <a:buFontTx/>
              <a:buNone/>
            </a:pPr>
            <a:r>
              <a:rPr lang="en-US" sz="2800" b="1" dirty="0">
                <a:solidFill>
                  <a:srgbClr val="FFC000"/>
                </a:solidFill>
                <a:latin typeface="Arial" pitchFamily="34" charset="0"/>
                <a:cs typeface="Arial" pitchFamily="34" charset="0"/>
              </a:rPr>
              <a:t>RANKINGS OF ELECTED OFFICIALS AND</a:t>
            </a:r>
          </a:p>
          <a:p>
            <a:pPr eaLnBrk="1" hangingPunct="1">
              <a:buFontTx/>
              <a:buNone/>
            </a:pPr>
            <a:r>
              <a:rPr lang="en-US" sz="2800" b="1" dirty="0">
                <a:solidFill>
                  <a:srgbClr val="FFC000"/>
                </a:solidFill>
                <a:latin typeface="Arial" pitchFamily="34" charset="0"/>
                <a:cs typeface="Arial" pitchFamily="34" charset="0"/>
              </a:rPr>
              <a:t>DISTINGUISHED GUESTS:</a:t>
            </a:r>
            <a:endParaRPr lang="en-US" sz="1800" b="1" dirty="0">
              <a:solidFill>
                <a:srgbClr val="FFC000"/>
              </a:solidFill>
              <a:latin typeface="Arial" pitchFamily="34" charset="0"/>
              <a:cs typeface="Arial" pitchFamily="34" charset="0"/>
            </a:endParaRPr>
          </a:p>
          <a:p>
            <a:pPr eaLnBrk="1" hangingPunct="1">
              <a:buFontTx/>
              <a:buNone/>
            </a:pPr>
            <a:endParaRPr lang="en-US" sz="1800" b="1" dirty="0">
              <a:solidFill>
                <a:srgbClr val="FFC000"/>
              </a:solidFill>
              <a:latin typeface="Arial" pitchFamily="34" charset="0"/>
              <a:cs typeface="Arial" pitchFamily="34" charset="0"/>
            </a:endParaRPr>
          </a:p>
          <a:p>
            <a:pPr eaLnBrk="1" hangingPunct="1">
              <a:buFontTx/>
              <a:buNone/>
            </a:pPr>
            <a:r>
              <a:rPr lang="en-US" sz="2800" b="1" dirty="0">
                <a:solidFill>
                  <a:srgbClr val="FFC000"/>
                </a:solidFill>
                <a:latin typeface="Arial" pitchFamily="34" charset="0"/>
                <a:cs typeface="Arial" pitchFamily="34" charset="0"/>
              </a:rPr>
              <a:t>		</a:t>
            </a:r>
            <a:r>
              <a:rPr lang="en-US" sz="2400" b="1" dirty="0">
                <a:solidFill>
                  <a:schemeClr val="bg1"/>
                </a:solidFill>
                <a:latin typeface="Arial" pitchFamily="34" charset="0"/>
                <a:cs typeface="Arial" pitchFamily="34" charset="0"/>
              </a:rPr>
              <a:t>13.  Republican National Committee Members</a:t>
            </a:r>
          </a:p>
          <a:p>
            <a:pPr eaLnBrk="1" hangingPunct="1">
              <a:buFontTx/>
              <a:buNone/>
            </a:pPr>
            <a:r>
              <a:rPr lang="en-US" sz="2400" b="1" dirty="0">
                <a:solidFill>
                  <a:schemeClr val="bg1"/>
                </a:solidFill>
                <a:latin typeface="Arial" pitchFamily="34" charset="0"/>
                <a:cs typeface="Arial" pitchFamily="34" charset="0"/>
              </a:rPr>
              <a:t>	</a:t>
            </a:r>
            <a:r>
              <a:rPr lang="en-US" sz="1800" b="1" dirty="0">
                <a:solidFill>
                  <a:schemeClr val="bg1"/>
                </a:solidFill>
                <a:latin typeface="Arial" pitchFamily="34" charset="0"/>
                <a:cs typeface="Arial" pitchFamily="34" charset="0"/>
              </a:rPr>
              <a:t> </a:t>
            </a:r>
          </a:p>
          <a:p>
            <a:pPr eaLnBrk="1" hangingPunct="1">
              <a:buFontTx/>
              <a:buNone/>
            </a:pPr>
            <a:r>
              <a:rPr lang="en-US" sz="2400" b="1" dirty="0">
                <a:solidFill>
                  <a:schemeClr val="bg1"/>
                </a:solidFill>
                <a:latin typeface="Arial" pitchFamily="34" charset="0"/>
                <a:cs typeface="Arial" pitchFamily="34" charset="0"/>
              </a:rPr>
              <a:t>		14.  State Party Leaders</a:t>
            </a:r>
          </a:p>
          <a:p>
            <a:pPr eaLnBrk="1" hangingPunct="1">
              <a:buFontTx/>
              <a:buNone/>
            </a:pPr>
            <a:endParaRPr lang="en-US" sz="1800" b="1" dirty="0">
              <a:solidFill>
                <a:schemeClr val="bg1"/>
              </a:solidFill>
              <a:latin typeface="Arial" pitchFamily="34" charset="0"/>
              <a:cs typeface="Arial" pitchFamily="34" charset="0"/>
            </a:endParaRPr>
          </a:p>
          <a:p>
            <a:pPr eaLnBrk="1" hangingPunct="1">
              <a:buFontTx/>
              <a:buNone/>
            </a:pPr>
            <a:r>
              <a:rPr lang="en-US" sz="2400" b="1" dirty="0">
                <a:solidFill>
                  <a:schemeClr val="bg1"/>
                </a:solidFill>
                <a:latin typeface="Arial" pitchFamily="34" charset="0"/>
                <a:cs typeface="Arial" pitchFamily="34" charset="0"/>
              </a:rPr>
              <a:t>		15.  Local Party Leaders</a:t>
            </a:r>
          </a:p>
          <a:p>
            <a:pPr eaLnBrk="1" hangingPunct="1">
              <a:buFontTx/>
              <a:buNone/>
            </a:pPr>
            <a:endParaRPr lang="en-US" sz="1800" b="1" dirty="0">
              <a:solidFill>
                <a:schemeClr val="bg1"/>
              </a:solidFill>
              <a:latin typeface="Arial" pitchFamily="34" charset="0"/>
              <a:cs typeface="Arial" pitchFamily="34" charset="0"/>
            </a:endParaRPr>
          </a:p>
          <a:p>
            <a:pPr eaLnBrk="1" hangingPunct="1">
              <a:buFontTx/>
              <a:buNone/>
            </a:pPr>
            <a:r>
              <a:rPr lang="en-US" sz="2400" b="1" dirty="0">
                <a:solidFill>
                  <a:schemeClr val="bg1"/>
                </a:solidFill>
                <a:latin typeface="Arial" pitchFamily="34" charset="0"/>
                <a:cs typeface="Arial" pitchFamily="34" charset="0"/>
              </a:rPr>
              <a:t>		16.  President or Chairman of Republican affiliate</a:t>
            </a:r>
          </a:p>
          <a:p>
            <a:pPr eaLnBrk="1" hangingPunct="1">
              <a:buFontTx/>
              <a:buNone/>
            </a:pPr>
            <a:r>
              <a:rPr lang="en-US" sz="2400" b="1" dirty="0">
                <a:solidFill>
                  <a:schemeClr val="bg1"/>
                </a:solidFill>
                <a:latin typeface="Arial" pitchFamily="34" charset="0"/>
                <a:cs typeface="Arial" pitchFamily="34" charset="0"/>
              </a:rPr>
              <a:t>		       organizations i.e. </a:t>
            </a:r>
            <a:r>
              <a:rPr lang="en-US" sz="2400" b="1" dirty="0" err="1">
                <a:solidFill>
                  <a:schemeClr val="bg1"/>
                </a:solidFill>
                <a:latin typeface="Arial" pitchFamily="34" charset="0"/>
                <a:cs typeface="Arial" pitchFamily="34" charset="0"/>
              </a:rPr>
              <a:t>NFRW</a:t>
            </a:r>
            <a:r>
              <a:rPr lang="en-US" sz="2400" b="1" dirty="0">
                <a:solidFill>
                  <a:schemeClr val="bg1"/>
                </a:solidFill>
                <a:latin typeface="Arial" pitchFamily="34" charset="0"/>
                <a:cs typeface="Arial" pitchFamily="34" charset="0"/>
              </a:rPr>
              <a:t>, Young Republicans,</a:t>
            </a:r>
          </a:p>
          <a:p>
            <a:pPr eaLnBrk="1" hangingPunct="1">
              <a:buFontTx/>
              <a:buNone/>
            </a:pPr>
            <a:r>
              <a:rPr lang="en-US" sz="2400" b="1" dirty="0">
                <a:solidFill>
                  <a:schemeClr val="bg1"/>
                </a:solidFill>
                <a:latin typeface="Arial" pitchFamily="34" charset="0"/>
                <a:cs typeface="Arial" pitchFamily="34" charset="0"/>
              </a:rPr>
              <a:t>		       College Republicans, etc.</a:t>
            </a:r>
          </a:p>
          <a:p>
            <a:pPr eaLnBrk="1" hangingPunct="1">
              <a:buFontTx/>
              <a:buNone/>
            </a:pPr>
            <a:endParaRPr lang="en-US" sz="2400" b="1" dirty="0">
              <a:solidFill>
                <a:schemeClr val="bg1"/>
              </a:solidFill>
              <a:cs typeface="Arial" pitchFamily="34" charset="0"/>
            </a:endParaRPr>
          </a:p>
          <a:p>
            <a:pPr eaLnBrk="1" hangingPunct="1">
              <a:buFontTx/>
              <a:buNone/>
            </a:pPr>
            <a:endParaRPr lang="en-US" sz="2400" b="1" dirty="0">
              <a:solidFill>
                <a:schemeClr val="bg1"/>
              </a:solidFill>
              <a:cs typeface="Arial"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489475"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489476"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489477" name="Title 4"/>
          <p:cNvSpPr>
            <a:spLocks noGrp="1"/>
          </p:cNvSpPr>
          <p:nvPr>
            <p:ph type="title"/>
          </p:nvPr>
        </p:nvSpPr>
        <p:spPr/>
        <p:txBody>
          <a:bodyPr/>
          <a:lstStyle/>
          <a:p>
            <a:pPr eaLnBrk="1" hangingPunct="1"/>
            <a:r>
              <a:rPr lang="en-US">
                <a:solidFill>
                  <a:srgbClr val="FF0000"/>
                </a:solidFill>
                <a:latin typeface="Arial Black" pitchFamily="34" charset="0"/>
              </a:rPr>
              <a:t>FLAG  ETIQUETTE</a:t>
            </a:r>
            <a:endParaRPr lang="en-US">
              <a:solidFill>
                <a:srgbClr val="FF0000"/>
              </a:solidFill>
            </a:endParaRPr>
          </a:p>
        </p:txBody>
      </p:sp>
      <p:sp>
        <p:nvSpPr>
          <p:cNvPr id="489478" name="Content Placeholder 5"/>
          <p:cNvSpPr>
            <a:spLocks noGrp="1"/>
          </p:cNvSpPr>
          <p:nvPr>
            <p:ph idx="1"/>
          </p:nvPr>
        </p:nvSpPr>
        <p:spPr/>
        <p:txBody>
          <a:bodyPr/>
          <a:lstStyle/>
          <a:p>
            <a:pPr eaLnBrk="1" hangingPunct="1">
              <a:buFontTx/>
              <a:buNone/>
            </a:pPr>
            <a:r>
              <a:rPr lang="en-US" b="1" dirty="0">
                <a:solidFill>
                  <a:srgbClr val="FFC000"/>
                </a:solidFill>
                <a:latin typeface="Arial" pitchFamily="34" charset="0"/>
                <a:cs typeface="Arial" pitchFamily="34" charset="0"/>
              </a:rPr>
              <a:t>RESPECT FOR THE FLAG:</a:t>
            </a:r>
          </a:p>
          <a:p>
            <a:pPr eaLnBrk="1" hangingPunct="1">
              <a:buFontTx/>
              <a:buNone/>
            </a:pPr>
            <a:r>
              <a:rPr lang="en-US" b="1" dirty="0">
                <a:solidFill>
                  <a:srgbClr val="FFC000"/>
                </a:solidFill>
                <a:latin typeface="Arial" pitchFamily="34" charset="0"/>
                <a:cs typeface="Arial" pitchFamily="34" charset="0"/>
              </a:rPr>
              <a:t>	</a:t>
            </a:r>
            <a:r>
              <a:rPr lang="en-US" sz="2400" b="1" dirty="0">
                <a:solidFill>
                  <a:schemeClr val="bg1"/>
                </a:solidFill>
                <a:latin typeface="Arial" pitchFamily="34" charset="0"/>
                <a:cs typeface="Arial" pitchFamily="34" charset="0"/>
              </a:rPr>
              <a:t>1.  The flag should never be displayed with the </a:t>
            </a:r>
          </a:p>
          <a:p>
            <a:pPr eaLnBrk="1" hangingPunct="1">
              <a:buFontTx/>
              <a:buNone/>
            </a:pPr>
            <a:r>
              <a:rPr lang="en-US" sz="2400" b="1" dirty="0">
                <a:solidFill>
                  <a:schemeClr val="bg1"/>
                </a:solidFill>
                <a:latin typeface="Arial" pitchFamily="34" charset="0"/>
                <a:cs typeface="Arial" pitchFamily="34" charset="0"/>
              </a:rPr>
              <a:t>          blue field down.</a:t>
            </a:r>
          </a:p>
          <a:p>
            <a:pPr eaLnBrk="1" hangingPunct="1">
              <a:buFontTx/>
              <a:buNone/>
            </a:pPr>
            <a:endParaRPr lang="en-US" sz="1800" b="1" dirty="0">
              <a:solidFill>
                <a:schemeClr val="bg1"/>
              </a:solidFill>
              <a:latin typeface="Arial" pitchFamily="34" charset="0"/>
              <a:cs typeface="Arial" pitchFamily="34" charset="0"/>
            </a:endParaRPr>
          </a:p>
          <a:p>
            <a:pPr eaLnBrk="1" hangingPunct="1">
              <a:buFontTx/>
              <a:buNone/>
            </a:pPr>
            <a:r>
              <a:rPr lang="en-US" sz="2400" b="1" dirty="0">
                <a:solidFill>
                  <a:schemeClr val="bg1"/>
                </a:solidFill>
                <a:latin typeface="Arial" pitchFamily="34" charset="0"/>
                <a:cs typeface="Arial" pitchFamily="34" charset="0"/>
              </a:rPr>
              <a:t>	2.  The flag should never touch anything beneath it.</a:t>
            </a:r>
          </a:p>
          <a:p>
            <a:pPr eaLnBrk="1" hangingPunct="1">
              <a:buFontTx/>
              <a:buNone/>
            </a:pPr>
            <a:endParaRPr lang="en-US" sz="1800" b="1" dirty="0">
              <a:solidFill>
                <a:schemeClr val="bg1"/>
              </a:solidFill>
              <a:latin typeface="Arial" pitchFamily="34" charset="0"/>
              <a:cs typeface="Arial" pitchFamily="34" charset="0"/>
            </a:endParaRPr>
          </a:p>
          <a:p>
            <a:pPr eaLnBrk="1" hangingPunct="1">
              <a:buFontTx/>
              <a:buNone/>
            </a:pPr>
            <a:r>
              <a:rPr lang="en-US" sz="2400" b="1" dirty="0">
                <a:solidFill>
                  <a:schemeClr val="bg1"/>
                </a:solidFill>
                <a:latin typeface="Arial" pitchFamily="34" charset="0"/>
                <a:cs typeface="Arial" pitchFamily="34" charset="0"/>
              </a:rPr>
              <a:t>	3.  The flag should always be carried aloft and free.</a:t>
            </a:r>
          </a:p>
          <a:p>
            <a:pPr eaLnBrk="1" hangingPunct="1">
              <a:buFontTx/>
              <a:buNone/>
            </a:pPr>
            <a:endParaRPr lang="en-US" sz="1800" b="1" dirty="0">
              <a:solidFill>
                <a:schemeClr val="bg1"/>
              </a:solidFill>
              <a:latin typeface="Arial" pitchFamily="34" charset="0"/>
              <a:cs typeface="Arial" pitchFamily="34" charset="0"/>
            </a:endParaRPr>
          </a:p>
          <a:p>
            <a:pPr eaLnBrk="1" hangingPunct="1">
              <a:buFontTx/>
              <a:buNone/>
            </a:pPr>
            <a:r>
              <a:rPr lang="en-US" sz="2400" b="1" dirty="0">
                <a:solidFill>
                  <a:schemeClr val="bg1"/>
                </a:solidFill>
                <a:latin typeface="Arial" pitchFamily="34" charset="0"/>
                <a:cs typeface="Arial" pitchFamily="34" charset="0"/>
              </a:rPr>
              <a:t>	4.  The flag should never be used as wearing</a:t>
            </a:r>
          </a:p>
          <a:p>
            <a:pPr eaLnBrk="1" hangingPunct="1">
              <a:buFontTx/>
              <a:buNone/>
            </a:pPr>
            <a:r>
              <a:rPr lang="en-US" sz="2400" b="1" dirty="0">
                <a:solidFill>
                  <a:schemeClr val="bg1"/>
                </a:solidFill>
                <a:latin typeface="Arial" pitchFamily="34" charset="0"/>
                <a:cs typeface="Arial" pitchFamily="34" charset="0"/>
              </a:rPr>
              <a:t>	      apparel, bedding, or drapery.	</a:t>
            </a:r>
          </a:p>
          <a:p>
            <a:pPr eaLnBrk="1" hangingPunct="1"/>
            <a:endParaRPr lang="en-US" b="1" dirty="0">
              <a:cs typeface="Arial" pitchFamily="34" charset="0"/>
            </a:endParaRPr>
          </a:p>
          <a:p>
            <a:pPr lvl="1" eaLnBrk="1" hangingPunct="1">
              <a:buFontTx/>
              <a:buNone/>
            </a:pPr>
            <a:endParaRPr lang="en-US" dirty="0"/>
          </a:p>
          <a:p>
            <a:pPr lvl="1" eaLnBrk="1" hangingPunct="1">
              <a:buFontTx/>
              <a:buNone/>
            </a:pPr>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490499"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490500"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490501" name="Title 4"/>
          <p:cNvSpPr>
            <a:spLocks noGrp="1"/>
          </p:cNvSpPr>
          <p:nvPr>
            <p:ph type="title"/>
          </p:nvPr>
        </p:nvSpPr>
        <p:spPr/>
        <p:txBody>
          <a:bodyPr/>
          <a:lstStyle/>
          <a:p>
            <a:pPr eaLnBrk="1" hangingPunct="1"/>
            <a:r>
              <a:rPr lang="en-US">
                <a:solidFill>
                  <a:srgbClr val="FF0000"/>
                </a:solidFill>
                <a:latin typeface="Arial Black" pitchFamily="34" charset="0"/>
              </a:rPr>
              <a:t>FLAG  ETIQUETTE</a:t>
            </a:r>
            <a:endParaRPr lang="en-US">
              <a:solidFill>
                <a:srgbClr val="FF0000"/>
              </a:solidFill>
            </a:endParaRPr>
          </a:p>
        </p:txBody>
      </p:sp>
      <p:sp>
        <p:nvSpPr>
          <p:cNvPr id="490502" name="Content Placeholder 5"/>
          <p:cNvSpPr>
            <a:spLocks noGrp="1"/>
          </p:cNvSpPr>
          <p:nvPr>
            <p:ph idx="1"/>
          </p:nvPr>
        </p:nvSpPr>
        <p:spPr>
          <a:xfrm>
            <a:off x="533400" y="1447800"/>
            <a:ext cx="8229600" cy="5029200"/>
          </a:xfrm>
        </p:spPr>
        <p:txBody>
          <a:bodyPr>
            <a:normAutofit fontScale="92500" lnSpcReduction="10000"/>
          </a:bodyPr>
          <a:lstStyle/>
          <a:p>
            <a:pPr eaLnBrk="1" hangingPunct="1">
              <a:buFontTx/>
              <a:buNone/>
            </a:pPr>
            <a:r>
              <a:rPr lang="en-US" b="1" dirty="0">
                <a:solidFill>
                  <a:srgbClr val="FFC000"/>
                </a:solidFill>
                <a:latin typeface="Arial" pitchFamily="34" charset="0"/>
                <a:cs typeface="Arial" pitchFamily="34" charset="0"/>
              </a:rPr>
              <a:t>RESPECT FOR THE FLAG:</a:t>
            </a:r>
            <a:endParaRPr lang="en-US" sz="2000" b="1" dirty="0">
              <a:solidFill>
                <a:srgbClr val="FFC000"/>
              </a:solidFill>
              <a:latin typeface="Arial" pitchFamily="34" charset="0"/>
              <a:cs typeface="Arial" pitchFamily="34" charset="0"/>
            </a:endParaRPr>
          </a:p>
          <a:p>
            <a:pPr eaLnBrk="1" hangingPunct="1">
              <a:buFontTx/>
              <a:buNone/>
            </a:pPr>
            <a:endParaRPr lang="en-US" sz="1800" b="1" dirty="0">
              <a:solidFill>
                <a:srgbClr val="FFC000"/>
              </a:solidFill>
              <a:latin typeface="Arial" pitchFamily="34" charset="0"/>
              <a:cs typeface="Arial" pitchFamily="34" charset="0"/>
            </a:endParaRPr>
          </a:p>
          <a:p>
            <a:pPr eaLnBrk="1" hangingPunct="1">
              <a:buFontTx/>
              <a:buNone/>
            </a:pPr>
            <a:r>
              <a:rPr lang="en-US" sz="2400" b="1" dirty="0">
                <a:solidFill>
                  <a:srgbClr val="FFC000"/>
                </a:solidFill>
                <a:latin typeface="Arial" pitchFamily="34" charset="0"/>
                <a:cs typeface="Arial" pitchFamily="34" charset="0"/>
              </a:rPr>
              <a:t>	</a:t>
            </a:r>
            <a:r>
              <a:rPr lang="en-US" sz="2400" b="1" dirty="0">
                <a:solidFill>
                  <a:schemeClr val="bg1"/>
                </a:solidFill>
                <a:latin typeface="Arial" pitchFamily="34" charset="0"/>
                <a:cs typeface="Arial" pitchFamily="34" charset="0"/>
              </a:rPr>
              <a:t>5.  When using bunting, it should be arranged with</a:t>
            </a:r>
          </a:p>
          <a:p>
            <a:pPr eaLnBrk="1" hangingPunct="1">
              <a:buFontTx/>
              <a:buNone/>
            </a:pPr>
            <a:r>
              <a:rPr lang="en-US" sz="2400" b="1" dirty="0">
                <a:solidFill>
                  <a:schemeClr val="bg1"/>
                </a:solidFill>
                <a:latin typeface="Arial" pitchFamily="34" charset="0"/>
                <a:cs typeface="Arial" pitchFamily="34" charset="0"/>
              </a:rPr>
              <a:t>         the blue on top, white in the middle and red on </a:t>
            </a:r>
          </a:p>
          <a:p>
            <a:pPr eaLnBrk="1" hangingPunct="1">
              <a:buFontTx/>
              <a:buNone/>
            </a:pPr>
            <a:r>
              <a:rPr lang="en-US" sz="2400" b="1" dirty="0">
                <a:solidFill>
                  <a:schemeClr val="bg1"/>
                </a:solidFill>
                <a:latin typeface="Arial" pitchFamily="34" charset="0"/>
                <a:cs typeface="Arial" pitchFamily="34" charset="0"/>
              </a:rPr>
              <a:t>         the bottom.  </a:t>
            </a:r>
          </a:p>
          <a:p>
            <a:pPr eaLnBrk="1" hangingPunct="1">
              <a:buFontTx/>
              <a:buNone/>
            </a:pPr>
            <a:endParaRPr lang="en-US" sz="1800" b="1" dirty="0">
              <a:solidFill>
                <a:schemeClr val="bg1"/>
              </a:solidFill>
              <a:latin typeface="Arial" pitchFamily="34" charset="0"/>
              <a:cs typeface="Arial" pitchFamily="34" charset="0"/>
            </a:endParaRPr>
          </a:p>
          <a:p>
            <a:pPr eaLnBrk="1" hangingPunct="1">
              <a:buFontTx/>
              <a:buNone/>
            </a:pPr>
            <a:r>
              <a:rPr lang="en-US" sz="2400" b="1" dirty="0">
                <a:solidFill>
                  <a:schemeClr val="bg1"/>
                </a:solidFill>
                <a:latin typeface="Arial" pitchFamily="34" charset="0"/>
                <a:cs typeface="Arial" pitchFamily="34" charset="0"/>
              </a:rPr>
              <a:t>	6.  A lapel flag pin should be worn on the left lapel,</a:t>
            </a:r>
          </a:p>
          <a:p>
            <a:pPr eaLnBrk="1" hangingPunct="1">
              <a:lnSpc>
                <a:spcPct val="80000"/>
              </a:lnSpc>
              <a:buFontTx/>
              <a:buNone/>
            </a:pPr>
            <a:r>
              <a:rPr lang="en-US" sz="2400" b="1" dirty="0">
                <a:solidFill>
                  <a:schemeClr val="bg1"/>
                </a:solidFill>
                <a:latin typeface="Arial" pitchFamily="34" charset="0"/>
                <a:cs typeface="Arial" pitchFamily="34" charset="0"/>
              </a:rPr>
              <a:t>         near the heart. </a:t>
            </a:r>
          </a:p>
          <a:p>
            <a:pPr eaLnBrk="1" hangingPunct="1">
              <a:lnSpc>
                <a:spcPct val="80000"/>
              </a:lnSpc>
              <a:buFontTx/>
              <a:buNone/>
            </a:pPr>
            <a:endParaRPr lang="en-US" sz="1800" b="1" dirty="0">
              <a:solidFill>
                <a:schemeClr val="bg1"/>
              </a:solidFill>
              <a:latin typeface="Arial" pitchFamily="34" charset="0"/>
              <a:cs typeface="Arial" pitchFamily="34" charset="0"/>
            </a:endParaRPr>
          </a:p>
          <a:p>
            <a:pPr eaLnBrk="1" hangingPunct="1">
              <a:lnSpc>
                <a:spcPct val="80000"/>
              </a:lnSpc>
              <a:buFontTx/>
              <a:buNone/>
            </a:pPr>
            <a:endParaRPr lang="en-US" sz="1800" b="1" dirty="0">
              <a:solidFill>
                <a:schemeClr val="bg1"/>
              </a:solidFill>
              <a:latin typeface="Arial" pitchFamily="34" charset="0"/>
              <a:cs typeface="Arial" pitchFamily="34" charset="0"/>
            </a:endParaRPr>
          </a:p>
          <a:p>
            <a:pPr eaLnBrk="1" hangingPunct="1">
              <a:lnSpc>
                <a:spcPct val="80000"/>
              </a:lnSpc>
              <a:buFontTx/>
              <a:buNone/>
            </a:pPr>
            <a:r>
              <a:rPr lang="en-US" sz="2400" b="1" dirty="0">
                <a:solidFill>
                  <a:schemeClr val="bg1"/>
                </a:solidFill>
                <a:latin typeface="Arial" pitchFamily="34" charset="0"/>
                <a:cs typeface="Arial" pitchFamily="34" charset="0"/>
              </a:rPr>
              <a:t>	7.  No  other flag, banner or pennant should be  </a:t>
            </a:r>
          </a:p>
          <a:p>
            <a:pPr eaLnBrk="1" hangingPunct="1">
              <a:lnSpc>
                <a:spcPct val="80000"/>
              </a:lnSpc>
              <a:buFontTx/>
              <a:buNone/>
            </a:pPr>
            <a:r>
              <a:rPr lang="en-US" sz="2400" b="1" dirty="0">
                <a:solidFill>
                  <a:schemeClr val="bg1"/>
                </a:solidFill>
                <a:latin typeface="Arial" pitchFamily="34" charset="0"/>
                <a:cs typeface="Arial" pitchFamily="34" charset="0"/>
              </a:rPr>
              <a:t>         placed above, or if on the same level, to the</a:t>
            </a:r>
          </a:p>
          <a:p>
            <a:pPr eaLnBrk="1" hangingPunct="1">
              <a:lnSpc>
                <a:spcPct val="80000"/>
              </a:lnSpc>
              <a:buFontTx/>
              <a:buNone/>
            </a:pPr>
            <a:r>
              <a:rPr lang="en-US" sz="2400" b="1" dirty="0">
                <a:solidFill>
                  <a:schemeClr val="bg1"/>
                </a:solidFill>
                <a:latin typeface="Arial" pitchFamily="34" charset="0"/>
                <a:cs typeface="Arial" pitchFamily="34" charset="0"/>
              </a:rPr>
              <a:t>         right of the flag of the United States.  </a:t>
            </a:r>
          </a:p>
          <a:p>
            <a:pPr eaLnBrk="1" hangingPunct="1">
              <a:buFontTx/>
              <a:buNone/>
            </a:pPr>
            <a:endParaRPr lang="en-US" sz="2400" b="1" dirty="0">
              <a:solidFill>
                <a:schemeClr val="bg1"/>
              </a:solidFill>
              <a:latin typeface="Arial" pitchFamily="34" charset="0"/>
              <a:cs typeface="Arial" pitchFamily="34" charset="0"/>
            </a:endParaRPr>
          </a:p>
          <a:p>
            <a:pPr eaLnBrk="1" hangingPunct="1">
              <a:buFontTx/>
              <a:buNone/>
            </a:pPr>
            <a:r>
              <a:rPr lang="en-US" sz="2400" b="1" dirty="0">
                <a:solidFill>
                  <a:schemeClr val="bg1"/>
                </a:solidFill>
                <a:latin typeface="Arial" pitchFamily="34" charset="0"/>
                <a:cs typeface="Arial" pitchFamily="34" charset="0"/>
              </a:rPr>
              <a:t>		</a:t>
            </a:r>
          </a:p>
          <a:p>
            <a:pPr eaLnBrk="1" hangingPunct="1"/>
            <a:endParaRPr lang="en-US" sz="2400" b="1" dirty="0">
              <a:cs typeface="Arial" pitchFamily="34" charset="0"/>
            </a:endParaRPr>
          </a:p>
          <a:p>
            <a:pPr lvl="1" eaLnBrk="1" hangingPunct="1">
              <a:buFontTx/>
              <a:buNone/>
            </a:pPr>
            <a:endParaRPr lang="en-US" sz="2400" dirty="0"/>
          </a:p>
          <a:p>
            <a:pPr lvl="1" eaLnBrk="1" hangingPunct="1">
              <a:buFontTx/>
              <a:buNone/>
            </a:pPr>
            <a:endParaRPr lang="en-US" sz="24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491523"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491524"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491525" name="Title 4"/>
          <p:cNvSpPr>
            <a:spLocks noGrp="1"/>
          </p:cNvSpPr>
          <p:nvPr>
            <p:ph type="title"/>
          </p:nvPr>
        </p:nvSpPr>
        <p:spPr/>
        <p:txBody>
          <a:bodyPr/>
          <a:lstStyle/>
          <a:p>
            <a:pPr eaLnBrk="1" hangingPunct="1"/>
            <a:r>
              <a:rPr lang="en-US">
                <a:solidFill>
                  <a:srgbClr val="FF0000"/>
                </a:solidFill>
                <a:latin typeface="Arial Black" pitchFamily="34" charset="0"/>
              </a:rPr>
              <a:t>FLAG  ETIQUETTE</a:t>
            </a:r>
            <a:endParaRPr lang="en-US">
              <a:solidFill>
                <a:srgbClr val="FF0000"/>
              </a:solidFill>
            </a:endParaRPr>
          </a:p>
        </p:txBody>
      </p:sp>
      <p:sp>
        <p:nvSpPr>
          <p:cNvPr id="6" name="Content Placeholder 5"/>
          <p:cNvSpPr>
            <a:spLocks noGrp="1"/>
          </p:cNvSpPr>
          <p:nvPr>
            <p:ph idx="1"/>
          </p:nvPr>
        </p:nvSpPr>
        <p:spPr>
          <a:xfrm>
            <a:off x="457200" y="1905000"/>
            <a:ext cx="8229600" cy="4221163"/>
          </a:xfrm>
        </p:spPr>
        <p:txBody>
          <a:bodyPr rtlCol="0">
            <a:normAutofit fontScale="92500"/>
          </a:bodyPr>
          <a:lstStyle/>
          <a:p>
            <a:pPr eaLnBrk="1" fontAlgn="auto" hangingPunct="1">
              <a:spcAft>
                <a:spcPts val="0"/>
              </a:spcAft>
              <a:buFont typeface="Arial" pitchFamily="34" charset="0"/>
              <a:buNone/>
              <a:defRPr/>
            </a:pPr>
            <a:r>
              <a:rPr lang="en-US" b="1" dirty="0">
                <a:solidFill>
                  <a:srgbClr val="FFC000"/>
                </a:solidFill>
                <a:latin typeface="Arial" pitchFamily="34" charset="0"/>
                <a:cs typeface="Arial" pitchFamily="34" charset="0"/>
              </a:rPr>
              <a:t>CONDUCT DURING THE PLAYING OF</a:t>
            </a:r>
          </a:p>
          <a:p>
            <a:pPr eaLnBrk="1" fontAlgn="auto" hangingPunct="1">
              <a:spcAft>
                <a:spcPts val="0"/>
              </a:spcAft>
              <a:buFont typeface="Arial" pitchFamily="34" charset="0"/>
              <a:buNone/>
              <a:defRPr/>
            </a:pPr>
            <a:r>
              <a:rPr lang="en-US" b="1" dirty="0">
                <a:solidFill>
                  <a:srgbClr val="FFC000"/>
                </a:solidFill>
                <a:latin typeface="Arial" pitchFamily="34" charset="0"/>
                <a:cs typeface="Arial" pitchFamily="34" charset="0"/>
              </a:rPr>
              <a:t>THE NATIONAL ANTHEM:</a:t>
            </a:r>
          </a:p>
          <a:p>
            <a:pPr eaLnBrk="1" fontAlgn="auto" hangingPunct="1">
              <a:spcAft>
                <a:spcPts val="0"/>
              </a:spcAft>
              <a:buFont typeface="Arial" pitchFamily="34" charset="0"/>
              <a:buNone/>
              <a:defRPr/>
            </a:pPr>
            <a:endParaRPr lang="en-US" sz="2400" b="1" dirty="0">
              <a:solidFill>
                <a:srgbClr val="FFC000"/>
              </a:solidFill>
              <a:latin typeface="Arial" pitchFamily="34" charset="0"/>
              <a:cs typeface="Arial" pitchFamily="34" charset="0"/>
            </a:endParaRPr>
          </a:p>
          <a:p>
            <a:pPr eaLnBrk="1" fontAlgn="auto" hangingPunct="1">
              <a:spcAft>
                <a:spcPts val="0"/>
              </a:spcAft>
              <a:buFont typeface="Arial" pitchFamily="34" charset="0"/>
              <a:buNone/>
              <a:defRPr/>
            </a:pPr>
            <a:r>
              <a:rPr lang="en-US" sz="2200" b="1" dirty="0">
                <a:solidFill>
                  <a:schemeClr val="bg1"/>
                </a:solidFill>
                <a:latin typeface="Arial" pitchFamily="34" charset="0"/>
                <a:cs typeface="Arial" pitchFamily="34" charset="0"/>
              </a:rPr>
              <a:t>	When the national anthem is played,  stand at attention facing the flag with right hand over heart.  Men should remove hats and hold at left shoulder with hand over heart.  Military personnel in uniform render the military hand salute.  The 2006 revised U. S. Flag Code permits active duty and retired military personnel, not in uniform, to render the military hand salute.  If the flag is not displayed, turn toward the music, and act in the same manner as though the flag was displayed.</a:t>
            </a:r>
          </a:p>
          <a:p>
            <a:pPr lvl="1" eaLnBrk="1" fontAlgn="auto" hangingPunct="1">
              <a:spcAft>
                <a:spcPts val="0"/>
              </a:spcAft>
              <a:buFont typeface="Arial" pitchFamily="34" charset="0"/>
              <a:buNone/>
              <a:defRPr/>
            </a:pPr>
            <a:endParaRPr lang="en-US" dirty="0"/>
          </a:p>
          <a:p>
            <a:pPr lvl="1" eaLnBrk="1" fontAlgn="auto" hangingPunct="1">
              <a:spcAft>
                <a:spcPts val="0"/>
              </a:spcAft>
              <a:buFont typeface="Arial" pitchFamily="34" charset="0"/>
              <a:buNone/>
              <a:defRPr/>
            </a:pPr>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492547"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492548"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492549" name="Title 4"/>
          <p:cNvSpPr>
            <a:spLocks noGrp="1"/>
          </p:cNvSpPr>
          <p:nvPr>
            <p:ph type="title"/>
          </p:nvPr>
        </p:nvSpPr>
        <p:spPr/>
        <p:txBody>
          <a:bodyPr/>
          <a:lstStyle/>
          <a:p>
            <a:pPr eaLnBrk="1" hangingPunct="1"/>
            <a:r>
              <a:rPr lang="en-US">
                <a:solidFill>
                  <a:srgbClr val="FF0000"/>
                </a:solidFill>
                <a:latin typeface="Arial Black" pitchFamily="34" charset="0"/>
              </a:rPr>
              <a:t>FLAG  ETIQUETTE</a:t>
            </a:r>
            <a:endParaRPr lang="en-US">
              <a:solidFill>
                <a:srgbClr val="FF0000"/>
              </a:solidFill>
            </a:endParaRPr>
          </a:p>
        </p:txBody>
      </p:sp>
      <p:sp>
        <p:nvSpPr>
          <p:cNvPr id="6" name="Content Placeholder 5"/>
          <p:cNvSpPr>
            <a:spLocks noGrp="1"/>
          </p:cNvSpPr>
          <p:nvPr>
            <p:ph idx="1"/>
          </p:nvPr>
        </p:nvSpPr>
        <p:spPr/>
        <p:txBody>
          <a:bodyPr rtlCol="0">
            <a:normAutofit fontScale="92500"/>
          </a:bodyPr>
          <a:lstStyle/>
          <a:p>
            <a:pPr eaLnBrk="1" fontAlgn="auto" hangingPunct="1">
              <a:spcAft>
                <a:spcPts val="0"/>
              </a:spcAft>
              <a:buFont typeface="Arial" pitchFamily="34" charset="0"/>
              <a:buNone/>
              <a:defRPr/>
            </a:pPr>
            <a:r>
              <a:rPr lang="en-US" b="1" dirty="0">
                <a:solidFill>
                  <a:srgbClr val="FFC000"/>
                </a:solidFill>
                <a:latin typeface="Arial" pitchFamily="34" charset="0"/>
                <a:cs typeface="Arial" pitchFamily="34" charset="0"/>
              </a:rPr>
              <a:t>RECITING THE PLEDGE OF ALLEGIANCE:</a:t>
            </a:r>
          </a:p>
          <a:p>
            <a:pPr eaLnBrk="1" fontAlgn="auto" hangingPunct="1">
              <a:spcAft>
                <a:spcPts val="0"/>
              </a:spcAft>
              <a:buFont typeface="Arial" pitchFamily="34" charset="0"/>
              <a:buNone/>
              <a:defRPr/>
            </a:pPr>
            <a:r>
              <a:rPr lang="en-US" b="1" dirty="0">
                <a:latin typeface="Arial" pitchFamily="34" charset="0"/>
                <a:cs typeface="Arial" pitchFamily="34" charset="0"/>
              </a:rPr>
              <a:t>	</a:t>
            </a:r>
          </a:p>
          <a:p>
            <a:pPr eaLnBrk="1" fontAlgn="auto" hangingPunct="1">
              <a:spcAft>
                <a:spcPts val="0"/>
              </a:spcAft>
              <a:buFont typeface="Arial" pitchFamily="34" charset="0"/>
              <a:buNone/>
              <a:defRPr/>
            </a:pPr>
            <a:r>
              <a:rPr lang="en-US" sz="2800" b="1" dirty="0">
                <a:solidFill>
                  <a:schemeClr val="bg1"/>
                </a:solidFill>
                <a:latin typeface="Arial" pitchFamily="34" charset="0"/>
                <a:cs typeface="Arial" pitchFamily="34" charset="0"/>
              </a:rPr>
              <a:t>	</a:t>
            </a:r>
            <a:r>
              <a:rPr lang="en-US" sz="2400" b="1" dirty="0">
                <a:solidFill>
                  <a:schemeClr val="bg1"/>
                </a:solidFill>
                <a:latin typeface="Arial" pitchFamily="34" charset="0"/>
                <a:cs typeface="Arial" pitchFamily="34" charset="0"/>
              </a:rPr>
              <a:t>When the Pledge of Allegiance is recited,  stand at attention facing the flag with right hand over heart.  Men should remove hats and hold at left shoulder with hand over heart.  Military personnel in uniform render the military hand salute.  The 2006 revised U. S. Flag Code permits active duty and retired military personnel, not in uniform, to render the military hand salute.  If the flag is not displayed, turn toward the east, and act in the same manner as though the flag was displayed.</a:t>
            </a:r>
            <a:endParaRPr lang="en-US" sz="2400" b="1" dirty="0">
              <a:latin typeface="Arial" pitchFamily="34" charset="0"/>
              <a:cs typeface="Arial" pitchFamily="34" charset="0"/>
            </a:endParaRPr>
          </a:p>
          <a:p>
            <a:pPr lvl="1" eaLnBrk="1" fontAlgn="auto" hangingPunct="1">
              <a:spcAft>
                <a:spcPts val="0"/>
              </a:spcAft>
              <a:buFont typeface="Arial" pitchFamily="34" charset="0"/>
              <a:buNone/>
              <a:defRPr/>
            </a:pPr>
            <a:endParaRPr lang="en-US" dirty="0"/>
          </a:p>
          <a:p>
            <a:pPr lvl="1" eaLnBrk="1" fontAlgn="auto" hangingPunct="1">
              <a:spcAft>
                <a:spcPts val="0"/>
              </a:spcAft>
              <a:buFont typeface="Arial" pitchFamily="34" charset="0"/>
              <a:buNone/>
              <a:defRPr/>
            </a:pPr>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493571"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493572"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493573" name="Title 4"/>
          <p:cNvSpPr>
            <a:spLocks noGrp="1"/>
          </p:cNvSpPr>
          <p:nvPr>
            <p:ph type="title"/>
          </p:nvPr>
        </p:nvSpPr>
        <p:spPr/>
        <p:txBody>
          <a:bodyPr/>
          <a:lstStyle/>
          <a:p>
            <a:pPr eaLnBrk="1" hangingPunct="1"/>
            <a:r>
              <a:rPr lang="en-US">
                <a:solidFill>
                  <a:srgbClr val="FF0000"/>
                </a:solidFill>
                <a:latin typeface="Arial Black" pitchFamily="34" charset="0"/>
              </a:rPr>
              <a:t>FLAG  ETIQUETTE</a:t>
            </a:r>
            <a:endParaRPr lang="en-US">
              <a:solidFill>
                <a:srgbClr val="FF0000"/>
              </a:solidFill>
            </a:endParaRPr>
          </a:p>
        </p:txBody>
      </p:sp>
      <p:sp>
        <p:nvSpPr>
          <p:cNvPr id="493574" name="Content Placeholder 5"/>
          <p:cNvSpPr>
            <a:spLocks noGrp="1"/>
          </p:cNvSpPr>
          <p:nvPr>
            <p:ph idx="1"/>
          </p:nvPr>
        </p:nvSpPr>
        <p:spPr/>
        <p:txBody>
          <a:bodyPr/>
          <a:lstStyle/>
          <a:p>
            <a:pPr eaLnBrk="1" hangingPunct="1">
              <a:buFontTx/>
              <a:buNone/>
            </a:pPr>
            <a:endParaRPr lang="en-US" b="1" dirty="0">
              <a:solidFill>
                <a:srgbClr val="FFC000"/>
              </a:solidFill>
              <a:latin typeface="Arial" pitchFamily="34" charset="0"/>
              <a:cs typeface="Arial" pitchFamily="34" charset="0"/>
            </a:endParaRPr>
          </a:p>
          <a:p>
            <a:pPr eaLnBrk="1" hangingPunct="1">
              <a:buFontTx/>
              <a:buNone/>
            </a:pPr>
            <a:r>
              <a:rPr lang="en-US" b="1" dirty="0">
                <a:solidFill>
                  <a:srgbClr val="FFC000"/>
                </a:solidFill>
                <a:latin typeface="Arial" pitchFamily="34" charset="0"/>
                <a:cs typeface="Arial" pitchFamily="34" charset="0"/>
              </a:rPr>
              <a:t>WHEN THE FLAG PASSES IN REVIEW:</a:t>
            </a:r>
          </a:p>
          <a:p>
            <a:pPr eaLnBrk="1" hangingPunct="1">
              <a:buFontTx/>
              <a:buNone/>
            </a:pPr>
            <a:endParaRPr lang="en-US" sz="1800" b="1" dirty="0">
              <a:solidFill>
                <a:srgbClr val="FFC000"/>
              </a:solidFill>
              <a:latin typeface="Arial" pitchFamily="34" charset="0"/>
              <a:cs typeface="Arial" pitchFamily="34" charset="0"/>
            </a:endParaRPr>
          </a:p>
          <a:p>
            <a:pPr eaLnBrk="1" hangingPunct="1">
              <a:buFontTx/>
              <a:buNone/>
            </a:pPr>
            <a:endParaRPr lang="en-US" sz="2400" b="1" dirty="0">
              <a:solidFill>
                <a:srgbClr val="FFC000"/>
              </a:solidFill>
              <a:latin typeface="Arial" pitchFamily="34" charset="0"/>
              <a:cs typeface="Arial" pitchFamily="34" charset="0"/>
            </a:endParaRPr>
          </a:p>
          <a:p>
            <a:pPr eaLnBrk="1" hangingPunct="1">
              <a:buFontTx/>
              <a:buNone/>
            </a:pPr>
            <a:r>
              <a:rPr lang="en-US" sz="2400" b="1" dirty="0">
                <a:solidFill>
                  <a:srgbClr val="FFC000"/>
                </a:solidFill>
                <a:latin typeface="Arial" pitchFamily="34" charset="0"/>
                <a:cs typeface="Arial" pitchFamily="34" charset="0"/>
              </a:rPr>
              <a:t>	</a:t>
            </a:r>
            <a:r>
              <a:rPr lang="en-US" sz="2400" b="1" dirty="0">
                <a:solidFill>
                  <a:schemeClr val="bg1"/>
                </a:solidFill>
                <a:latin typeface="Arial" pitchFamily="34" charset="0"/>
                <a:cs typeface="Arial" pitchFamily="34" charset="0"/>
              </a:rPr>
              <a:t>When the flag passes in review,  stand at attention facing the flag, and follow the same courtesies as described in the previous slides for the National Anthem and the Pledge of Allegiance.  Remain standing until the flag is retired, or has passed the immediate area. </a:t>
            </a:r>
            <a:endParaRPr lang="en-US" sz="2400" b="1" dirty="0">
              <a:latin typeface="Arial" pitchFamily="34" charset="0"/>
              <a:cs typeface="Arial" pitchFamily="34" charset="0"/>
            </a:endParaRPr>
          </a:p>
          <a:p>
            <a:pPr lvl="1" eaLnBrk="1" hangingPunct="1">
              <a:buFontTx/>
              <a:buNone/>
            </a:pPr>
            <a:endParaRPr lang="en-US" dirty="0"/>
          </a:p>
          <a:p>
            <a:pPr lvl="1" eaLnBrk="1" hangingPunct="1">
              <a:buFontTx/>
              <a:buNone/>
            </a:pPr>
            <a:endParaRPr 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494595"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494596"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solidFill>
                  <a:srgbClr val="FF0000"/>
                </a:solidFill>
                <a:latin typeface="Arial Black" pitchFamily="34" charset="0"/>
              </a:rPr>
              <a:t>SEATING  ARRANGEMENTS</a:t>
            </a:r>
            <a:endParaRPr lang="en-US" dirty="0">
              <a:solidFill>
                <a:srgbClr val="FF0000"/>
              </a:solidFill>
            </a:endParaRPr>
          </a:p>
        </p:txBody>
      </p:sp>
      <p:sp>
        <p:nvSpPr>
          <p:cNvPr id="494598" name="Content Placeholder 5"/>
          <p:cNvSpPr>
            <a:spLocks noGrp="1"/>
          </p:cNvSpPr>
          <p:nvPr>
            <p:ph idx="1"/>
          </p:nvPr>
        </p:nvSpPr>
        <p:spPr/>
        <p:txBody>
          <a:bodyPr/>
          <a:lstStyle/>
          <a:p>
            <a:pPr eaLnBrk="1" hangingPunct="1">
              <a:buFontTx/>
              <a:buNone/>
            </a:pPr>
            <a:r>
              <a:rPr lang="en-US" b="1">
                <a:cs typeface="Arial" pitchFamily="34" charset="0"/>
              </a:rPr>
              <a:t>	</a:t>
            </a:r>
          </a:p>
          <a:p>
            <a:pPr eaLnBrk="1" hangingPunct="1"/>
            <a:endParaRPr lang="en-US" b="1">
              <a:cs typeface="Arial" pitchFamily="34" charset="0"/>
            </a:endParaRPr>
          </a:p>
          <a:p>
            <a:pPr lvl="1" eaLnBrk="1" hangingPunct="1">
              <a:buFontTx/>
              <a:buNone/>
            </a:pPr>
            <a:endParaRPr lang="en-US"/>
          </a:p>
          <a:p>
            <a:pPr lvl="1" eaLnBrk="1" hangingPunct="1">
              <a:buFontTx/>
              <a:buNone/>
            </a:pPr>
            <a:endParaRPr lang="en-US"/>
          </a:p>
          <a:p>
            <a:pPr lvl="1" eaLnBrk="1" hangingPunct="1">
              <a:buFontTx/>
              <a:buNone/>
            </a:pPr>
            <a:endParaRPr lang="en-US"/>
          </a:p>
        </p:txBody>
      </p:sp>
      <p:pic>
        <p:nvPicPr>
          <p:cNvPr id="494599" name="Picture 6" descr="Head Table Example.JPG"/>
          <p:cNvPicPr>
            <a:picLocks noChangeAspect="1"/>
          </p:cNvPicPr>
          <p:nvPr/>
        </p:nvPicPr>
        <p:blipFill>
          <a:blip r:embed="rId3" cstate="print"/>
          <a:srcRect/>
          <a:stretch>
            <a:fillRect/>
          </a:stretch>
        </p:blipFill>
        <p:spPr bwMode="auto">
          <a:xfrm>
            <a:off x="2209800" y="1371600"/>
            <a:ext cx="3544888" cy="2138363"/>
          </a:xfrm>
          <a:prstGeom prst="rect">
            <a:avLst/>
          </a:prstGeom>
          <a:noFill/>
          <a:ln w="9525">
            <a:noFill/>
            <a:miter lim="800000"/>
            <a:headEnd/>
            <a:tailEnd/>
          </a:ln>
        </p:spPr>
      </p:pic>
      <p:sp>
        <p:nvSpPr>
          <p:cNvPr id="8" name="TextBox 7"/>
          <p:cNvSpPr txBox="1"/>
          <p:nvPr/>
        </p:nvSpPr>
        <p:spPr>
          <a:xfrm>
            <a:off x="838200" y="3733800"/>
            <a:ext cx="7620000" cy="3662363"/>
          </a:xfrm>
          <a:prstGeom prst="rect">
            <a:avLst/>
          </a:prstGeom>
          <a:noFill/>
        </p:spPr>
        <p:txBody>
          <a:bodyPr>
            <a:spAutoFit/>
          </a:bodyPr>
          <a:lstStyle/>
          <a:p>
            <a:pPr algn="ctr" fontAlgn="auto">
              <a:spcBef>
                <a:spcPts val="0"/>
              </a:spcBef>
              <a:spcAft>
                <a:spcPts val="0"/>
              </a:spcAft>
              <a:defRPr/>
            </a:pPr>
            <a:r>
              <a:rPr lang="en-US" sz="2400" dirty="0">
                <a:solidFill>
                  <a:srgbClr val="FFC000"/>
                </a:solidFill>
                <a:latin typeface="Arial Black" pitchFamily="34" charset="0"/>
              </a:rPr>
              <a:t>HEAD TABLE SEATING FOR A BANQUET</a:t>
            </a:r>
          </a:p>
          <a:p>
            <a:pPr algn="ctr" fontAlgn="auto">
              <a:spcBef>
                <a:spcPts val="0"/>
              </a:spcBef>
              <a:spcAft>
                <a:spcPts val="0"/>
              </a:spcAft>
              <a:defRPr/>
            </a:pPr>
            <a:endParaRPr lang="en-US" sz="2400" dirty="0">
              <a:latin typeface="Arial Black" pitchFamily="34" charset="0"/>
            </a:endParaRPr>
          </a:p>
          <a:p>
            <a:pPr marL="342900" indent="-342900" fontAlgn="auto">
              <a:spcBef>
                <a:spcPts val="0"/>
              </a:spcBef>
              <a:spcAft>
                <a:spcPts val="0"/>
              </a:spcAft>
              <a:buFontTx/>
              <a:buAutoNum type="arabicPeriod"/>
              <a:defRPr/>
            </a:pPr>
            <a:r>
              <a:rPr lang="en-US" sz="1400" b="1" dirty="0">
                <a:solidFill>
                  <a:schemeClr val="bg1"/>
                </a:solidFill>
                <a:cs typeface="Arial" pitchFamily="34" charset="0"/>
              </a:rPr>
              <a:t>Person Giving Invocation		  8.  Speaker / Special Guest</a:t>
            </a:r>
          </a:p>
          <a:p>
            <a:pPr marL="342900" indent="-342900" fontAlgn="auto">
              <a:spcBef>
                <a:spcPts val="0"/>
              </a:spcBef>
              <a:spcAft>
                <a:spcPts val="0"/>
              </a:spcAft>
              <a:buFontTx/>
              <a:buAutoNum type="arabicPeriod"/>
              <a:defRPr/>
            </a:pPr>
            <a:r>
              <a:rPr lang="en-US" sz="1400" b="1" dirty="0">
                <a:solidFill>
                  <a:schemeClr val="bg1"/>
                </a:solidFill>
                <a:cs typeface="Arial" pitchFamily="34" charset="0"/>
              </a:rPr>
              <a:t>Fifth Ranking Official 	                 	  9.  Person Introducing Speaker</a:t>
            </a:r>
          </a:p>
          <a:p>
            <a:pPr marL="342900" indent="-342900" fontAlgn="auto">
              <a:spcBef>
                <a:spcPts val="0"/>
              </a:spcBef>
              <a:spcAft>
                <a:spcPts val="0"/>
              </a:spcAft>
              <a:buFontTx/>
              <a:buAutoNum type="arabicPeriod"/>
              <a:defRPr/>
            </a:pPr>
            <a:r>
              <a:rPr lang="en-US" sz="1400" b="1" dirty="0">
                <a:solidFill>
                  <a:schemeClr val="bg1"/>
                </a:solidFill>
                <a:cs typeface="Arial" pitchFamily="34" charset="0"/>
              </a:rPr>
              <a:t>Third Ranking  Official		10.  Fourth Ranking Official</a:t>
            </a:r>
          </a:p>
          <a:p>
            <a:pPr marL="342900" indent="-342900" fontAlgn="auto">
              <a:spcBef>
                <a:spcPts val="0"/>
              </a:spcBef>
              <a:spcAft>
                <a:spcPts val="0"/>
              </a:spcAft>
              <a:buFontTx/>
              <a:buAutoNum type="arabicPeriod"/>
              <a:defRPr/>
            </a:pPr>
            <a:r>
              <a:rPr lang="en-US" sz="1400" b="1" dirty="0">
                <a:solidFill>
                  <a:schemeClr val="bg1"/>
                </a:solidFill>
                <a:cs typeface="Arial" pitchFamily="34" charset="0"/>
              </a:rPr>
              <a:t>Honored Guest			11.  Person Leading Pledge of Allegiance</a:t>
            </a:r>
          </a:p>
          <a:p>
            <a:pPr marL="342900" indent="-342900" fontAlgn="auto">
              <a:spcBef>
                <a:spcPts val="0"/>
              </a:spcBef>
              <a:spcAft>
                <a:spcPts val="0"/>
              </a:spcAft>
              <a:buFontTx/>
              <a:buAutoNum type="arabicPeriod"/>
              <a:defRPr/>
            </a:pPr>
            <a:r>
              <a:rPr lang="en-US" sz="1400" b="1" dirty="0">
                <a:solidFill>
                  <a:schemeClr val="bg1"/>
                </a:solidFill>
                <a:cs typeface="Arial" pitchFamily="34" charset="0"/>
              </a:rPr>
              <a:t>Second Ranking Official		12.  Other Elected Officials / Special Guests</a:t>
            </a:r>
          </a:p>
          <a:p>
            <a:pPr marL="342900" indent="-342900" fontAlgn="auto">
              <a:spcBef>
                <a:spcPts val="0"/>
              </a:spcBef>
              <a:spcAft>
                <a:spcPts val="0"/>
              </a:spcAft>
              <a:buFontTx/>
              <a:buAutoNum type="arabicPeriod"/>
              <a:defRPr/>
            </a:pPr>
            <a:r>
              <a:rPr lang="en-US" sz="1400" b="1" dirty="0">
                <a:solidFill>
                  <a:srgbClr val="FFC000"/>
                </a:solidFill>
                <a:cs typeface="Arial" pitchFamily="34" charset="0"/>
              </a:rPr>
              <a:t>PODIUM </a:t>
            </a:r>
            <a:r>
              <a:rPr lang="en-US" sz="1400" b="1" dirty="0">
                <a:solidFill>
                  <a:schemeClr val="bg1"/>
                </a:solidFill>
                <a:cs typeface="Arial" pitchFamily="34" charset="0"/>
              </a:rPr>
              <a:t>			13.  Other Elected Officials / Special Guests</a:t>
            </a:r>
          </a:p>
          <a:p>
            <a:pPr marL="342900" indent="-342900" fontAlgn="auto">
              <a:spcBef>
                <a:spcPts val="0"/>
              </a:spcBef>
              <a:spcAft>
                <a:spcPts val="0"/>
              </a:spcAft>
              <a:buFontTx/>
              <a:buAutoNum type="arabicPeriod"/>
              <a:defRPr/>
            </a:pPr>
            <a:r>
              <a:rPr lang="en-US" sz="1400" b="1" dirty="0">
                <a:solidFill>
                  <a:schemeClr val="bg1"/>
                </a:solidFill>
                <a:cs typeface="Arial" pitchFamily="34" charset="0"/>
              </a:rPr>
              <a:t>President			14.  State Flag</a:t>
            </a:r>
          </a:p>
          <a:p>
            <a:pPr marL="342900" indent="-342900" fontAlgn="auto">
              <a:spcBef>
                <a:spcPts val="0"/>
              </a:spcBef>
              <a:spcAft>
                <a:spcPts val="0"/>
              </a:spcAft>
              <a:defRPr/>
            </a:pPr>
            <a:r>
              <a:rPr lang="en-US" sz="1400" b="1" dirty="0">
                <a:solidFill>
                  <a:schemeClr val="bg1"/>
                </a:solidFill>
                <a:cs typeface="Arial" pitchFamily="34" charset="0"/>
              </a:rPr>
              <a:t>					15.  United States Flag </a:t>
            </a:r>
          </a:p>
          <a:p>
            <a:pPr algn="ctr" fontAlgn="auto">
              <a:spcBef>
                <a:spcPts val="0"/>
              </a:spcBef>
              <a:spcAft>
                <a:spcPts val="0"/>
              </a:spcAft>
              <a:defRPr/>
            </a:pPr>
            <a:endParaRPr lang="en-US" sz="2400" dirty="0">
              <a:latin typeface="Arial Black" pitchFamily="34" charset="0"/>
            </a:endParaRPr>
          </a:p>
          <a:p>
            <a:pPr algn="ctr" fontAlgn="auto">
              <a:spcBef>
                <a:spcPts val="0"/>
              </a:spcBef>
              <a:spcAft>
                <a:spcPts val="0"/>
              </a:spcAft>
              <a:defRPr/>
            </a:pPr>
            <a:endParaRPr lang="en-US" sz="2400" dirty="0">
              <a:latin typeface="Arial Black" pitchFamily="34" charset="0"/>
            </a:endParaRPr>
          </a:p>
          <a:p>
            <a:pPr algn="ctr" fontAlgn="auto">
              <a:spcBef>
                <a:spcPts val="0"/>
              </a:spcBef>
              <a:spcAft>
                <a:spcPts val="0"/>
              </a:spcAft>
              <a:defRPr/>
            </a:pPr>
            <a:endParaRPr lang="en-US" sz="2400" dirty="0">
              <a:latin typeface="Arial Black"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495619"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495620"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solidFill>
                  <a:srgbClr val="FF0000"/>
                </a:solidFill>
                <a:latin typeface="Arial Black" pitchFamily="34" charset="0"/>
              </a:rPr>
              <a:t>SEATING  ARRANGEMENTS</a:t>
            </a:r>
            <a:endParaRPr lang="en-US" dirty="0">
              <a:solidFill>
                <a:srgbClr val="FF0000"/>
              </a:solidFill>
            </a:endParaRPr>
          </a:p>
        </p:txBody>
      </p:sp>
      <p:sp>
        <p:nvSpPr>
          <p:cNvPr id="495622" name="Content Placeholder 5"/>
          <p:cNvSpPr>
            <a:spLocks noGrp="1"/>
          </p:cNvSpPr>
          <p:nvPr>
            <p:ph idx="1"/>
          </p:nvPr>
        </p:nvSpPr>
        <p:spPr/>
        <p:txBody>
          <a:bodyPr/>
          <a:lstStyle/>
          <a:p>
            <a:pPr eaLnBrk="1" hangingPunct="1">
              <a:buFontTx/>
              <a:buNone/>
            </a:pPr>
            <a:endParaRPr lang="en-US" sz="2800" b="1" dirty="0">
              <a:solidFill>
                <a:schemeClr val="bg1"/>
              </a:solidFill>
              <a:cs typeface="Arial" pitchFamily="34" charset="0"/>
            </a:endParaRPr>
          </a:p>
          <a:p>
            <a:pPr lvl="1" eaLnBrk="1" hangingPunct="1">
              <a:buFontTx/>
              <a:buNone/>
            </a:pPr>
            <a:endParaRPr lang="en-US" dirty="0">
              <a:cs typeface="Arial" pitchFamily="34" charset="0"/>
            </a:endParaRPr>
          </a:p>
          <a:p>
            <a:pPr lvl="1" eaLnBrk="1" hangingPunct="1">
              <a:buFontTx/>
              <a:buNone/>
            </a:pPr>
            <a:endParaRPr lang="en-US" dirty="0"/>
          </a:p>
        </p:txBody>
      </p:sp>
      <p:pic>
        <p:nvPicPr>
          <p:cNvPr id="495623" name="Picture 6" descr="Page 13 top.JPG"/>
          <p:cNvPicPr>
            <a:picLocks noChangeAspect="1"/>
          </p:cNvPicPr>
          <p:nvPr/>
        </p:nvPicPr>
        <p:blipFill>
          <a:blip r:embed="rId3" cstate="print"/>
          <a:srcRect/>
          <a:stretch>
            <a:fillRect/>
          </a:stretch>
        </p:blipFill>
        <p:spPr bwMode="auto">
          <a:xfrm>
            <a:off x="533400" y="1524000"/>
            <a:ext cx="7905750" cy="1219200"/>
          </a:xfrm>
          <a:prstGeom prst="rect">
            <a:avLst/>
          </a:prstGeom>
          <a:noFill/>
          <a:ln w="9525">
            <a:noFill/>
            <a:miter lim="800000"/>
            <a:headEnd/>
            <a:tailEnd/>
          </a:ln>
        </p:spPr>
      </p:pic>
      <p:sp>
        <p:nvSpPr>
          <p:cNvPr id="8" name="TextBox 7"/>
          <p:cNvSpPr txBox="1"/>
          <p:nvPr/>
        </p:nvSpPr>
        <p:spPr>
          <a:xfrm>
            <a:off x="762000" y="3124200"/>
            <a:ext cx="7543800" cy="2585323"/>
          </a:xfrm>
          <a:prstGeom prst="rect">
            <a:avLst/>
          </a:prstGeom>
          <a:noFill/>
        </p:spPr>
        <p:txBody>
          <a:bodyPr>
            <a:spAutoFit/>
          </a:bodyPr>
          <a:lstStyle/>
          <a:p>
            <a:pPr fontAlgn="auto">
              <a:spcBef>
                <a:spcPts val="0"/>
              </a:spcBef>
              <a:spcAft>
                <a:spcPts val="0"/>
              </a:spcAft>
              <a:defRPr/>
            </a:pPr>
            <a:r>
              <a:rPr lang="en-US" sz="2800" dirty="0">
                <a:solidFill>
                  <a:srgbClr val="FFC000"/>
                </a:solidFill>
                <a:latin typeface="Arial Black" pitchFamily="34" charset="0"/>
              </a:rPr>
              <a:t>FOUR PLACE HEAD TABLE SEATING</a:t>
            </a:r>
          </a:p>
          <a:p>
            <a:pPr fontAlgn="auto">
              <a:spcBef>
                <a:spcPts val="0"/>
              </a:spcBef>
              <a:spcAft>
                <a:spcPts val="0"/>
              </a:spcAft>
              <a:defRPr/>
            </a:pPr>
            <a:r>
              <a:rPr lang="en-US" sz="2800" dirty="0">
                <a:solidFill>
                  <a:srgbClr val="FFC000"/>
                </a:solidFill>
                <a:latin typeface="Arial Black" pitchFamily="34" charset="0"/>
              </a:rPr>
              <a:t>FOR BUSINESS MEETINGS:</a:t>
            </a:r>
          </a:p>
          <a:p>
            <a:pPr algn="ctr" fontAlgn="auto">
              <a:spcBef>
                <a:spcPts val="0"/>
              </a:spcBef>
              <a:spcAft>
                <a:spcPts val="0"/>
              </a:spcAft>
              <a:defRPr/>
            </a:pPr>
            <a:endParaRPr lang="en-US" sz="2800" dirty="0">
              <a:latin typeface="Arial Black" pitchFamily="34" charset="0"/>
            </a:endParaRPr>
          </a:p>
          <a:p>
            <a:pPr marL="800100" lvl="1" indent="-342900" fontAlgn="auto">
              <a:spcBef>
                <a:spcPts val="0"/>
              </a:spcBef>
              <a:spcAft>
                <a:spcPts val="0"/>
              </a:spcAft>
              <a:buFontTx/>
              <a:buAutoNum type="arabicPeriod"/>
              <a:defRPr/>
            </a:pPr>
            <a:r>
              <a:rPr lang="en-US" b="1" dirty="0">
                <a:solidFill>
                  <a:schemeClr val="bg1"/>
                </a:solidFill>
                <a:cs typeface="Arial" pitchFamily="34" charset="0"/>
              </a:rPr>
              <a:t> Secretary                   </a:t>
            </a:r>
            <a:r>
              <a:rPr lang="en-US" b="1" dirty="0">
                <a:solidFill>
                  <a:srgbClr val="FFC000"/>
                </a:solidFill>
                <a:cs typeface="Arial" pitchFamily="34" charset="0"/>
              </a:rPr>
              <a:t>3. PODIUM</a:t>
            </a:r>
            <a:r>
              <a:rPr lang="en-US" b="1" dirty="0">
                <a:cs typeface="Arial" pitchFamily="34" charset="0"/>
              </a:rPr>
              <a:t>          </a:t>
            </a:r>
            <a:r>
              <a:rPr lang="en-US" b="1" dirty="0">
                <a:solidFill>
                  <a:schemeClr val="bg1"/>
                </a:solidFill>
                <a:cs typeface="Arial" pitchFamily="34" charset="0"/>
              </a:rPr>
              <a:t>4.  President</a:t>
            </a:r>
          </a:p>
          <a:p>
            <a:pPr marL="800100" lvl="1" indent="-342900" fontAlgn="auto">
              <a:spcBef>
                <a:spcPts val="0"/>
              </a:spcBef>
              <a:spcAft>
                <a:spcPts val="0"/>
              </a:spcAft>
              <a:buFontTx/>
              <a:buAutoNum type="arabicPeriod"/>
              <a:defRPr/>
            </a:pPr>
            <a:r>
              <a:rPr lang="en-US" b="1" dirty="0">
                <a:solidFill>
                  <a:schemeClr val="bg1"/>
                </a:solidFill>
                <a:cs typeface="Arial" pitchFamily="34" charset="0"/>
              </a:rPr>
              <a:t>First Vice President	             	             5.  Parliamentarian</a:t>
            </a:r>
          </a:p>
          <a:p>
            <a:pPr marL="342900" indent="-342900" fontAlgn="auto">
              <a:spcBef>
                <a:spcPts val="0"/>
              </a:spcBef>
              <a:spcAft>
                <a:spcPts val="0"/>
              </a:spcAft>
              <a:buFontTx/>
              <a:buAutoNum type="arabicPeriod"/>
              <a:defRPr/>
            </a:pPr>
            <a:endParaRPr lang="en-US" sz="1400" b="1" dirty="0">
              <a:cs typeface="Arial" pitchFamily="34" charset="0"/>
            </a:endParaRPr>
          </a:p>
          <a:p>
            <a:pPr marL="342900" indent="-342900" fontAlgn="auto">
              <a:spcBef>
                <a:spcPts val="0"/>
              </a:spcBef>
              <a:spcAft>
                <a:spcPts val="0"/>
              </a:spcAft>
              <a:buFontTx/>
              <a:buAutoNum type="arabicPeriod"/>
              <a:defRPr/>
            </a:pPr>
            <a:endParaRPr lang="en-US" sz="1400" b="1" dirty="0">
              <a:cs typeface="Arial" pitchFamily="34" charset="0"/>
            </a:endParaRPr>
          </a:p>
          <a:p>
            <a:pPr marL="342900" indent="-342900" fontAlgn="auto">
              <a:spcBef>
                <a:spcPts val="0"/>
              </a:spcBef>
              <a:spcAft>
                <a:spcPts val="0"/>
              </a:spcAft>
              <a:defRPr/>
            </a:pPr>
            <a:r>
              <a:rPr lang="en-US" sz="1400" b="1" dirty="0">
                <a:solidFill>
                  <a:schemeClr val="bg1"/>
                </a:solidFill>
                <a:cs typeface="Arial" pitchFamily="34" charset="0"/>
              </a:rPr>
              <a:t>	</a:t>
            </a:r>
            <a:endParaRPr lang="en-US" sz="1400" b="1" dirty="0">
              <a:cs typeface="Arial"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496643"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496644"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solidFill>
                  <a:srgbClr val="FF0000"/>
                </a:solidFill>
                <a:latin typeface="Arial Black" pitchFamily="34" charset="0"/>
              </a:rPr>
              <a:t>SEATING  ARRANGEMENTS</a:t>
            </a:r>
            <a:endParaRPr lang="en-US" dirty="0">
              <a:solidFill>
                <a:srgbClr val="FF0000"/>
              </a:solidFill>
            </a:endParaRPr>
          </a:p>
        </p:txBody>
      </p:sp>
      <p:pic>
        <p:nvPicPr>
          <p:cNvPr id="496646" name="Picture 6" descr="Page  13 bottom.JPG"/>
          <p:cNvPicPr>
            <a:picLocks noChangeAspect="1"/>
          </p:cNvPicPr>
          <p:nvPr/>
        </p:nvPicPr>
        <p:blipFill>
          <a:blip r:embed="rId3" cstate="print"/>
          <a:srcRect/>
          <a:stretch>
            <a:fillRect/>
          </a:stretch>
        </p:blipFill>
        <p:spPr bwMode="auto">
          <a:xfrm>
            <a:off x="533400" y="1447800"/>
            <a:ext cx="8029575" cy="1143000"/>
          </a:xfrm>
          <a:prstGeom prst="rect">
            <a:avLst/>
          </a:prstGeom>
          <a:noFill/>
          <a:ln w="9525">
            <a:noFill/>
            <a:miter lim="800000"/>
            <a:headEnd/>
            <a:tailEnd/>
          </a:ln>
        </p:spPr>
      </p:pic>
      <p:sp>
        <p:nvSpPr>
          <p:cNvPr id="8" name="TextBox 7"/>
          <p:cNvSpPr txBox="1"/>
          <p:nvPr/>
        </p:nvSpPr>
        <p:spPr>
          <a:xfrm>
            <a:off x="762000" y="2895600"/>
            <a:ext cx="7239000" cy="3200876"/>
          </a:xfrm>
          <a:prstGeom prst="rect">
            <a:avLst/>
          </a:prstGeom>
          <a:noFill/>
        </p:spPr>
        <p:txBody>
          <a:bodyPr>
            <a:spAutoFit/>
          </a:bodyPr>
          <a:lstStyle/>
          <a:p>
            <a:pPr fontAlgn="auto">
              <a:spcBef>
                <a:spcPts val="0"/>
              </a:spcBef>
              <a:spcAft>
                <a:spcPts val="0"/>
              </a:spcAft>
              <a:defRPr/>
            </a:pPr>
            <a:r>
              <a:rPr lang="en-US" sz="2800" dirty="0">
                <a:solidFill>
                  <a:srgbClr val="FFC000"/>
                </a:solidFill>
                <a:latin typeface="Arial Black" pitchFamily="34" charset="0"/>
              </a:rPr>
              <a:t>SIX PLACE HEAD TABLE SEATING</a:t>
            </a:r>
          </a:p>
          <a:p>
            <a:pPr fontAlgn="auto">
              <a:spcBef>
                <a:spcPts val="0"/>
              </a:spcBef>
              <a:spcAft>
                <a:spcPts val="0"/>
              </a:spcAft>
              <a:defRPr/>
            </a:pPr>
            <a:r>
              <a:rPr lang="en-US" sz="2800" dirty="0">
                <a:solidFill>
                  <a:srgbClr val="FFC000"/>
                </a:solidFill>
                <a:latin typeface="Arial Black" pitchFamily="34" charset="0"/>
              </a:rPr>
              <a:t>FOR BUSINESS MEETINGS:</a:t>
            </a:r>
          </a:p>
          <a:p>
            <a:pPr fontAlgn="auto">
              <a:spcBef>
                <a:spcPts val="0"/>
              </a:spcBef>
              <a:spcAft>
                <a:spcPts val="0"/>
              </a:spcAft>
              <a:defRPr/>
            </a:pPr>
            <a:endParaRPr lang="en-US" sz="2800" dirty="0">
              <a:latin typeface="Arial Black" pitchFamily="34" charset="0"/>
            </a:endParaRPr>
          </a:p>
          <a:p>
            <a:pPr marL="342900" indent="-342900" fontAlgn="auto">
              <a:spcBef>
                <a:spcPts val="0"/>
              </a:spcBef>
              <a:spcAft>
                <a:spcPts val="0"/>
              </a:spcAft>
              <a:buFontTx/>
              <a:buAutoNum type="arabicPeriod"/>
              <a:defRPr/>
            </a:pPr>
            <a:r>
              <a:rPr lang="en-US" b="1" dirty="0">
                <a:solidFill>
                  <a:schemeClr val="bg1"/>
                </a:solidFill>
                <a:cs typeface="Arial" pitchFamily="34" charset="0"/>
              </a:rPr>
              <a:t>Treasurer		    </a:t>
            </a:r>
            <a:r>
              <a:rPr lang="en-US" b="1" dirty="0">
                <a:solidFill>
                  <a:srgbClr val="FFC000"/>
                </a:solidFill>
                <a:cs typeface="Arial" pitchFamily="34" charset="0"/>
              </a:rPr>
              <a:t>4.PODIUM</a:t>
            </a:r>
            <a:r>
              <a:rPr lang="en-US" b="1" dirty="0">
                <a:solidFill>
                  <a:schemeClr val="bg1"/>
                </a:solidFill>
                <a:cs typeface="Arial" pitchFamily="34" charset="0"/>
              </a:rPr>
              <a:t>	5.  President</a:t>
            </a:r>
          </a:p>
          <a:p>
            <a:pPr marL="342900" indent="-342900" fontAlgn="auto">
              <a:spcBef>
                <a:spcPts val="0"/>
              </a:spcBef>
              <a:spcAft>
                <a:spcPts val="0"/>
              </a:spcAft>
              <a:buFontTx/>
              <a:buAutoNum type="arabicPeriod"/>
              <a:defRPr/>
            </a:pPr>
            <a:r>
              <a:rPr lang="en-US" b="1" dirty="0">
                <a:solidFill>
                  <a:schemeClr val="bg1"/>
                </a:solidFill>
                <a:cs typeface="Arial" pitchFamily="34" charset="0"/>
              </a:rPr>
              <a:t>Second Vice President			6.  Parliamentarian</a:t>
            </a:r>
          </a:p>
          <a:p>
            <a:pPr marL="342900" indent="-342900" fontAlgn="auto">
              <a:spcBef>
                <a:spcPts val="0"/>
              </a:spcBef>
              <a:spcAft>
                <a:spcPts val="0"/>
              </a:spcAft>
              <a:buFontTx/>
              <a:buAutoNum type="arabicPeriod"/>
              <a:defRPr/>
            </a:pPr>
            <a:r>
              <a:rPr lang="en-US" b="1" dirty="0">
                <a:solidFill>
                  <a:schemeClr val="bg1"/>
                </a:solidFill>
                <a:cs typeface="Arial" pitchFamily="34" charset="0"/>
              </a:rPr>
              <a:t>First Vice President			7.  Secretary</a:t>
            </a:r>
          </a:p>
          <a:p>
            <a:pPr marL="342900" indent="-342900" fontAlgn="auto">
              <a:spcBef>
                <a:spcPts val="0"/>
              </a:spcBef>
              <a:spcAft>
                <a:spcPts val="0"/>
              </a:spcAft>
              <a:defRPr/>
            </a:pPr>
            <a:endParaRPr lang="en-US" sz="2800" b="1" dirty="0">
              <a:cs typeface="Arial" pitchFamily="34" charset="0"/>
            </a:endParaRPr>
          </a:p>
          <a:p>
            <a:pPr marL="342900" indent="-342900" fontAlgn="auto">
              <a:spcBef>
                <a:spcPts val="0"/>
              </a:spcBef>
              <a:spcAft>
                <a:spcPts val="0"/>
              </a:spcAft>
              <a:defRPr/>
            </a:pPr>
            <a:r>
              <a:rPr lang="en-US" b="1" dirty="0">
                <a:cs typeface="Arial" pitchFamily="34" charset="0"/>
              </a:rPr>
              <a:t>	</a:t>
            </a:r>
            <a:endParaRPr lang="en-US" sz="2800" dirty="0">
              <a:latin typeface="Arial Black" pitchFamily="34" charset="0"/>
            </a:endParaRPr>
          </a:p>
          <a:p>
            <a:pPr fontAlgn="auto">
              <a:spcBef>
                <a:spcPts val="0"/>
              </a:spcBef>
              <a:spcAft>
                <a:spcPts val="0"/>
              </a:spcAft>
              <a:defRPr/>
            </a:pPr>
            <a:endParaRPr lang="en-US" b="1" dirty="0">
              <a:cs typeface="Arial"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TextBox 1"/>
          <p:cNvSpPr txBox="1">
            <a:spLocks noChangeArrowheads="1"/>
          </p:cNvSpPr>
          <p:nvPr/>
        </p:nvSpPr>
        <p:spPr bwMode="auto">
          <a:xfrm>
            <a:off x="1447800" y="1295400"/>
            <a:ext cx="6019800" cy="4103688"/>
          </a:xfrm>
          <a:prstGeom prst="rect">
            <a:avLst/>
          </a:prstGeom>
          <a:noFill/>
          <a:ln w="9525">
            <a:noFill/>
            <a:miter lim="800000"/>
            <a:headEnd/>
            <a:tailEnd/>
          </a:ln>
        </p:spPr>
        <p:txBody>
          <a:bodyPr>
            <a:spAutoFit/>
          </a:bodyPr>
          <a:lstStyle/>
          <a:p>
            <a:pPr algn="ctr">
              <a:lnSpc>
                <a:spcPct val="150000"/>
              </a:lnSpc>
            </a:pPr>
            <a:r>
              <a:rPr lang="en-US" sz="6000">
                <a:solidFill>
                  <a:srgbClr val="FF0000"/>
                </a:solidFill>
                <a:latin typeface="Arial Black" pitchFamily="34" charset="0"/>
              </a:rPr>
              <a:t>PROTOCOL  IN  </a:t>
            </a:r>
          </a:p>
          <a:p>
            <a:pPr algn="ctr">
              <a:lnSpc>
                <a:spcPct val="150000"/>
              </a:lnSpc>
            </a:pPr>
            <a:r>
              <a:rPr lang="en-US" sz="6000">
                <a:solidFill>
                  <a:srgbClr val="FF0000"/>
                </a:solidFill>
                <a:latin typeface="Arial Black" pitchFamily="34" charset="0"/>
              </a:rPr>
              <a:t>POLITICS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497667"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497668"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solidFill>
                  <a:srgbClr val="FF0000"/>
                </a:solidFill>
                <a:latin typeface="Arial Black" pitchFamily="34" charset="0"/>
              </a:rPr>
              <a:t>SEATING  ARRANGEMENTS</a:t>
            </a:r>
            <a:endParaRPr lang="en-US" dirty="0">
              <a:solidFill>
                <a:srgbClr val="FF0000"/>
              </a:solidFill>
            </a:endParaRPr>
          </a:p>
        </p:txBody>
      </p:sp>
      <p:sp>
        <p:nvSpPr>
          <p:cNvPr id="497670" name="Content Placeholder 5"/>
          <p:cNvSpPr>
            <a:spLocks noGrp="1"/>
          </p:cNvSpPr>
          <p:nvPr>
            <p:ph idx="1"/>
          </p:nvPr>
        </p:nvSpPr>
        <p:spPr/>
        <p:txBody>
          <a:bodyPr/>
          <a:lstStyle/>
          <a:p>
            <a:pPr eaLnBrk="1" hangingPunct="1">
              <a:buFontTx/>
              <a:buNone/>
            </a:pPr>
            <a:r>
              <a:rPr lang="en-US" b="1">
                <a:cs typeface="Arial" pitchFamily="34" charset="0"/>
              </a:rPr>
              <a:t>	</a:t>
            </a:r>
          </a:p>
          <a:p>
            <a:pPr eaLnBrk="1" hangingPunct="1"/>
            <a:endParaRPr lang="en-US" b="1">
              <a:cs typeface="Arial" pitchFamily="34" charset="0"/>
            </a:endParaRPr>
          </a:p>
          <a:p>
            <a:pPr lvl="1" eaLnBrk="1" hangingPunct="1">
              <a:buFontTx/>
              <a:buNone/>
            </a:pPr>
            <a:endParaRPr lang="en-US"/>
          </a:p>
          <a:p>
            <a:pPr lvl="1" eaLnBrk="1" hangingPunct="1">
              <a:buFontTx/>
              <a:buNone/>
            </a:pPr>
            <a:endParaRPr lang="en-US"/>
          </a:p>
        </p:txBody>
      </p:sp>
      <p:pic>
        <p:nvPicPr>
          <p:cNvPr id="497671" name="Picture 6" descr="Page 14 top.JPG"/>
          <p:cNvPicPr>
            <a:picLocks noChangeAspect="1"/>
          </p:cNvPicPr>
          <p:nvPr/>
        </p:nvPicPr>
        <p:blipFill>
          <a:blip r:embed="rId3" cstate="print"/>
          <a:srcRect/>
          <a:stretch>
            <a:fillRect/>
          </a:stretch>
        </p:blipFill>
        <p:spPr bwMode="auto">
          <a:xfrm>
            <a:off x="457200" y="1600200"/>
            <a:ext cx="8162925" cy="1247775"/>
          </a:xfrm>
          <a:prstGeom prst="rect">
            <a:avLst/>
          </a:prstGeom>
          <a:noFill/>
          <a:ln w="9525">
            <a:noFill/>
            <a:miter lim="800000"/>
            <a:headEnd/>
            <a:tailEnd/>
          </a:ln>
        </p:spPr>
      </p:pic>
      <p:sp>
        <p:nvSpPr>
          <p:cNvPr id="8" name="TextBox 7"/>
          <p:cNvSpPr txBox="1"/>
          <p:nvPr/>
        </p:nvSpPr>
        <p:spPr>
          <a:xfrm>
            <a:off x="685800" y="3352800"/>
            <a:ext cx="7772400" cy="2432050"/>
          </a:xfrm>
          <a:prstGeom prst="rect">
            <a:avLst/>
          </a:prstGeom>
          <a:noFill/>
        </p:spPr>
        <p:txBody>
          <a:bodyPr>
            <a:spAutoFit/>
          </a:bodyPr>
          <a:lstStyle/>
          <a:p>
            <a:pPr fontAlgn="auto">
              <a:spcBef>
                <a:spcPts val="0"/>
              </a:spcBef>
              <a:spcAft>
                <a:spcPts val="0"/>
              </a:spcAft>
              <a:defRPr/>
            </a:pPr>
            <a:r>
              <a:rPr lang="en-US" sz="2800" dirty="0">
                <a:solidFill>
                  <a:srgbClr val="FFC000"/>
                </a:solidFill>
                <a:latin typeface="Arial Black" pitchFamily="34" charset="0"/>
              </a:rPr>
              <a:t>EIGHT PLACE HEAD TABLE SEATING</a:t>
            </a:r>
          </a:p>
          <a:p>
            <a:pPr fontAlgn="auto">
              <a:spcBef>
                <a:spcPts val="0"/>
              </a:spcBef>
              <a:spcAft>
                <a:spcPts val="0"/>
              </a:spcAft>
              <a:defRPr/>
            </a:pPr>
            <a:r>
              <a:rPr lang="en-US" sz="2800" dirty="0">
                <a:solidFill>
                  <a:srgbClr val="FFC000"/>
                </a:solidFill>
                <a:latin typeface="Arial Black" pitchFamily="34" charset="0"/>
              </a:rPr>
              <a:t>BUSINESS MEETING:</a:t>
            </a:r>
          </a:p>
          <a:p>
            <a:pPr algn="ctr" fontAlgn="auto">
              <a:spcBef>
                <a:spcPts val="0"/>
              </a:spcBef>
              <a:spcAft>
                <a:spcPts val="0"/>
              </a:spcAft>
              <a:defRPr/>
            </a:pPr>
            <a:endParaRPr lang="en-US" sz="2400" dirty="0">
              <a:latin typeface="Arial Black" pitchFamily="34" charset="0"/>
            </a:endParaRPr>
          </a:p>
          <a:p>
            <a:pPr marL="342900" indent="-342900" fontAlgn="auto">
              <a:spcBef>
                <a:spcPts val="0"/>
              </a:spcBef>
              <a:spcAft>
                <a:spcPts val="0"/>
              </a:spcAft>
              <a:buFontTx/>
              <a:buAutoNum type="arabicPeriod"/>
              <a:defRPr/>
            </a:pPr>
            <a:r>
              <a:rPr lang="en-US" b="1" dirty="0">
                <a:solidFill>
                  <a:schemeClr val="bg1"/>
                </a:solidFill>
                <a:cs typeface="Arial" pitchFamily="34" charset="0"/>
              </a:rPr>
              <a:t>Treasurer</a:t>
            </a:r>
            <a:r>
              <a:rPr lang="en-US" b="1" dirty="0">
                <a:cs typeface="Arial" pitchFamily="34" charset="0"/>
              </a:rPr>
              <a:t>		</a:t>
            </a:r>
            <a:r>
              <a:rPr lang="en-US" b="1" dirty="0">
                <a:solidFill>
                  <a:srgbClr val="FFC000"/>
                </a:solidFill>
                <a:cs typeface="Arial" pitchFamily="34" charset="0"/>
              </a:rPr>
              <a:t>5. PODIUM</a:t>
            </a:r>
            <a:r>
              <a:rPr lang="en-US" b="1" dirty="0">
                <a:cs typeface="Arial" pitchFamily="34" charset="0"/>
              </a:rPr>
              <a:t>	</a:t>
            </a:r>
            <a:r>
              <a:rPr lang="en-US" b="1" dirty="0">
                <a:solidFill>
                  <a:schemeClr val="bg1"/>
                </a:solidFill>
                <a:cs typeface="Arial" pitchFamily="34" charset="0"/>
              </a:rPr>
              <a:t>6.  President</a:t>
            </a:r>
          </a:p>
          <a:p>
            <a:pPr marL="342900" indent="-342900" fontAlgn="auto">
              <a:spcBef>
                <a:spcPts val="0"/>
              </a:spcBef>
              <a:spcAft>
                <a:spcPts val="0"/>
              </a:spcAft>
              <a:buFontTx/>
              <a:buAutoNum type="arabicPeriod"/>
              <a:defRPr/>
            </a:pPr>
            <a:r>
              <a:rPr lang="en-US" b="1" dirty="0">
                <a:solidFill>
                  <a:schemeClr val="bg1"/>
                </a:solidFill>
                <a:cs typeface="Arial" pitchFamily="34" charset="0"/>
              </a:rPr>
              <a:t>Third Vice President			7.  Parliamentarian</a:t>
            </a:r>
          </a:p>
          <a:p>
            <a:pPr marL="342900" indent="-342900" fontAlgn="auto">
              <a:spcBef>
                <a:spcPts val="0"/>
              </a:spcBef>
              <a:spcAft>
                <a:spcPts val="0"/>
              </a:spcAft>
              <a:buFontTx/>
              <a:buAutoNum type="arabicPeriod"/>
              <a:defRPr/>
            </a:pPr>
            <a:r>
              <a:rPr lang="en-US" b="1" dirty="0">
                <a:solidFill>
                  <a:schemeClr val="bg1"/>
                </a:solidFill>
                <a:cs typeface="Arial" pitchFamily="34" charset="0"/>
              </a:rPr>
              <a:t>Second Vice President			8.  Secretary</a:t>
            </a:r>
          </a:p>
          <a:p>
            <a:pPr marL="342900" indent="-342900" fontAlgn="auto">
              <a:spcBef>
                <a:spcPts val="0"/>
              </a:spcBef>
              <a:spcAft>
                <a:spcPts val="0"/>
              </a:spcAft>
              <a:buFontTx/>
              <a:buAutoNum type="arabicPeriod"/>
              <a:defRPr/>
            </a:pPr>
            <a:r>
              <a:rPr lang="en-US" b="1" dirty="0">
                <a:solidFill>
                  <a:schemeClr val="bg1"/>
                </a:solidFill>
                <a:cs typeface="Arial" pitchFamily="34" charset="0"/>
              </a:rPr>
              <a:t>First Vice President			9.  Fourth Vice President</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498691"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498692"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solidFill>
                  <a:srgbClr val="FF0000"/>
                </a:solidFill>
                <a:latin typeface="Arial Black" pitchFamily="34" charset="0"/>
              </a:rPr>
              <a:t>SEATING  ARRANGEMENTS</a:t>
            </a:r>
            <a:endParaRPr lang="en-US" dirty="0">
              <a:solidFill>
                <a:srgbClr val="FF0000"/>
              </a:solidFill>
            </a:endParaRPr>
          </a:p>
        </p:txBody>
      </p:sp>
      <p:sp>
        <p:nvSpPr>
          <p:cNvPr id="498694" name="Content Placeholder 5"/>
          <p:cNvSpPr>
            <a:spLocks noGrp="1"/>
          </p:cNvSpPr>
          <p:nvPr>
            <p:ph idx="1"/>
          </p:nvPr>
        </p:nvSpPr>
        <p:spPr/>
        <p:txBody>
          <a:bodyPr/>
          <a:lstStyle/>
          <a:p>
            <a:pPr eaLnBrk="1" hangingPunct="1">
              <a:buFontTx/>
              <a:buNone/>
            </a:pPr>
            <a:r>
              <a:rPr lang="en-US" b="1">
                <a:cs typeface="Arial" pitchFamily="34" charset="0"/>
              </a:rPr>
              <a:t>	</a:t>
            </a:r>
          </a:p>
          <a:p>
            <a:pPr eaLnBrk="1" hangingPunct="1"/>
            <a:endParaRPr lang="en-US" b="1">
              <a:cs typeface="Arial" pitchFamily="34" charset="0"/>
            </a:endParaRPr>
          </a:p>
          <a:p>
            <a:pPr lvl="1" eaLnBrk="1" hangingPunct="1">
              <a:buFontTx/>
              <a:buNone/>
            </a:pPr>
            <a:endParaRPr lang="en-US"/>
          </a:p>
          <a:p>
            <a:pPr lvl="1" eaLnBrk="1" hangingPunct="1">
              <a:buFontTx/>
              <a:buNone/>
            </a:pPr>
            <a:endParaRPr lang="en-US"/>
          </a:p>
        </p:txBody>
      </p:sp>
      <p:pic>
        <p:nvPicPr>
          <p:cNvPr id="498695" name="Picture 6" descr="Page 14 top.JPG"/>
          <p:cNvPicPr>
            <a:picLocks noChangeAspect="1"/>
          </p:cNvPicPr>
          <p:nvPr/>
        </p:nvPicPr>
        <p:blipFill>
          <a:blip r:embed="rId3" cstate="print"/>
          <a:srcRect/>
          <a:stretch>
            <a:fillRect/>
          </a:stretch>
        </p:blipFill>
        <p:spPr bwMode="auto">
          <a:xfrm>
            <a:off x="457200" y="1600200"/>
            <a:ext cx="8391525" cy="1247775"/>
          </a:xfrm>
          <a:prstGeom prst="rect">
            <a:avLst/>
          </a:prstGeom>
          <a:noFill/>
          <a:ln w="9525">
            <a:noFill/>
            <a:miter lim="800000"/>
            <a:headEnd/>
            <a:tailEnd/>
          </a:ln>
        </p:spPr>
      </p:pic>
      <p:sp>
        <p:nvSpPr>
          <p:cNvPr id="8" name="TextBox 7"/>
          <p:cNvSpPr txBox="1"/>
          <p:nvPr/>
        </p:nvSpPr>
        <p:spPr>
          <a:xfrm>
            <a:off x="685800" y="3124200"/>
            <a:ext cx="7772400" cy="3016210"/>
          </a:xfrm>
          <a:prstGeom prst="rect">
            <a:avLst/>
          </a:prstGeom>
          <a:noFill/>
        </p:spPr>
        <p:txBody>
          <a:bodyPr wrap="square">
            <a:spAutoFit/>
          </a:bodyPr>
          <a:lstStyle/>
          <a:p>
            <a:pPr fontAlgn="auto">
              <a:spcBef>
                <a:spcPts val="0"/>
              </a:spcBef>
              <a:spcAft>
                <a:spcPts val="0"/>
              </a:spcAft>
              <a:defRPr/>
            </a:pPr>
            <a:r>
              <a:rPr lang="en-US" sz="2800" dirty="0">
                <a:solidFill>
                  <a:srgbClr val="FFC000"/>
                </a:solidFill>
                <a:latin typeface="Arial Black" pitchFamily="34" charset="0"/>
              </a:rPr>
              <a:t>EIGHT PLACE HEAD TABLE SEATING</a:t>
            </a:r>
          </a:p>
          <a:p>
            <a:pPr fontAlgn="auto">
              <a:spcBef>
                <a:spcPts val="0"/>
              </a:spcBef>
              <a:spcAft>
                <a:spcPts val="0"/>
              </a:spcAft>
              <a:defRPr/>
            </a:pPr>
            <a:r>
              <a:rPr lang="en-US" sz="2800" dirty="0">
                <a:solidFill>
                  <a:srgbClr val="FFC000"/>
                </a:solidFill>
                <a:latin typeface="Arial Black" pitchFamily="34" charset="0"/>
              </a:rPr>
              <a:t>SOCIAL MEETING WITH SPEAKER:</a:t>
            </a:r>
          </a:p>
          <a:p>
            <a:pPr algn="ctr" fontAlgn="auto">
              <a:spcBef>
                <a:spcPts val="0"/>
              </a:spcBef>
              <a:spcAft>
                <a:spcPts val="0"/>
              </a:spcAft>
              <a:defRPr/>
            </a:pPr>
            <a:endParaRPr lang="en-US" sz="2600" dirty="0">
              <a:latin typeface="Arial Black" pitchFamily="34" charset="0"/>
            </a:endParaRPr>
          </a:p>
          <a:p>
            <a:pPr marL="342900" indent="-342900" fontAlgn="auto">
              <a:spcBef>
                <a:spcPts val="0"/>
              </a:spcBef>
              <a:spcAft>
                <a:spcPts val="0"/>
              </a:spcAft>
              <a:buFontTx/>
              <a:buAutoNum type="arabicPeriod"/>
              <a:defRPr/>
            </a:pPr>
            <a:r>
              <a:rPr lang="en-US" b="1" dirty="0">
                <a:solidFill>
                  <a:schemeClr val="bg1"/>
                </a:solidFill>
                <a:cs typeface="Arial" pitchFamily="34" charset="0"/>
              </a:rPr>
              <a:t>Treasurer</a:t>
            </a:r>
            <a:r>
              <a:rPr lang="en-US" b="1" dirty="0">
                <a:cs typeface="Arial" pitchFamily="34" charset="0"/>
              </a:rPr>
              <a:t>		</a:t>
            </a:r>
            <a:r>
              <a:rPr lang="en-US" b="1" dirty="0">
                <a:solidFill>
                  <a:srgbClr val="FFC000"/>
                </a:solidFill>
                <a:cs typeface="Arial" pitchFamily="34" charset="0"/>
              </a:rPr>
              <a:t>5. PODIUM</a:t>
            </a:r>
            <a:r>
              <a:rPr lang="en-US" b="1" dirty="0">
                <a:cs typeface="Arial" pitchFamily="34" charset="0"/>
              </a:rPr>
              <a:t>	</a:t>
            </a:r>
            <a:r>
              <a:rPr lang="en-US" b="1" dirty="0">
                <a:solidFill>
                  <a:schemeClr val="bg1"/>
                </a:solidFill>
                <a:cs typeface="Arial" pitchFamily="34" charset="0"/>
              </a:rPr>
              <a:t>6.  President</a:t>
            </a:r>
          </a:p>
          <a:p>
            <a:pPr marL="342900" indent="-342900" fontAlgn="auto">
              <a:spcBef>
                <a:spcPts val="0"/>
              </a:spcBef>
              <a:spcAft>
                <a:spcPts val="0"/>
              </a:spcAft>
              <a:buFontTx/>
              <a:buAutoNum type="arabicPeriod"/>
              <a:defRPr/>
            </a:pPr>
            <a:r>
              <a:rPr lang="en-US" b="1" dirty="0">
                <a:solidFill>
                  <a:schemeClr val="bg1"/>
                </a:solidFill>
                <a:cs typeface="Arial" pitchFamily="34" charset="0"/>
              </a:rPr>
              <a:t>Fourth Vice President			7.  Guest Speaker</a:t>
            </a:r>
          </a:p>
          <a:p>
            <a:pPr marL="342900" indent="-342900" fontAlgn="auto">
              <a:spcBef>
                <a:spcPts val="0"/>
              </a:spcBef>
              <a:spcAft>
                <a:spcPts val="0"/>
              </a:spcAft>
              <a:buFontTx/>
              <a:buAutoNum type="arabicPeriod"/>
              <a:defRPr/>
            </a:pPr>
            <a:r>
              <a:rPr lang="en-US" b="1" dirty="0">
                <a:solidFill>
                  <a:schemeClr val="bg1"/>
                </a:solidFill>
                <a:cs typeface="Arial" pitchFamily="34" charset="0"/>
              </a:rPr>
              <a:t>Second Vice President			8.  Third Vice President*</a:t>
            </a:r>
          </a:p>
          <a:p>
            <a:pPr marL="342900" indent="-342900" fontAlgn="auto">
              <a:spcBef>
                <a:spcPts val="0"/>
              </a:spcBef>
              <a:spcAft>
                <a:spcPts val="0"/>
              </a:spcAft>
              <a:buFontTx/>
              <a:buAutoNum type="arabicPeriod"/>
              <a:defRPr/>
            </a:pPr>
            <a:r>
              <a:rPr lang="en-US" b="1" dirty="0">
                <a:solidFill>
                  <a:schemeClr val="bg1"/>
                </a:solidFill>
                <a:cs typeface="Arial" pitchFamily="34" charset="0"/>
              </a:rPr>
              <a:t>First Vice President			9.  Secretary</a:t>
            </a:r>
          </a:p>
          <a:p>
            <a:pPr marL="342900" indent="-342900" fontAlgn="auto">
              <a:spcBef>
                <a:spcPts val="0"/>
              </a:spcBef>
              <a:spcAft>
                <a:spcPts val="0"/>
              </a:spcAft>
              <a:defRPr/>
            </a:pPr>
            <a:endParaRPr lang="en-US" b="1" dirty="0">
              <a:solidFill>
                <a:schemeClr val="bg1"/>
              </a:solidFill>
              <a:cs typeface="Arial" pitchFamily="34" charset="0"/>
            </a:endParaRPr>
          </a:p>
          <a:p>
            <a:pPr marL="342900" indent="-342900" fontAlgn="auto">
              <a:spcBef>
                <a:spcPts val="0"/>
              </a:spcBef>
              <a:spcAft>
                <a:spcPts val="0"/>
              </a:spcAft>
              <a:defRPr/>
            </a:pPr>
            <a:r>
              <a:rPr lang="en-US" b="1" dirty="0">
                <a:solidFill>
                  <a:schemeClr val="bg1"/>
                </a:solidFill>
                <a:cs typeface="Arial" pitchFamily="34" charset="0"/>
              </a:rPr>
              <a:t>  *Should exchange with the Vice President introducing the speaker.</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499715"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499716"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solidFill>
                  <a:srgbClr val="FF0000"/>
                </a:solidFill>
                <a:latin typeface="Arial Black" pitchFamily="34" charset="0"/>
              </a:rPr>
              <a:t>SEATING  ARRANGEMENTS</a:t>
            </a:r>
            <a:endParaRPr lang="en-US" dirty="0">
              <a:solidFill>
                <a:srgbClr val="FF0000"/>
              </a:solidFill>
            </a:endParaRPr>
          </a:p>
        </p:txBody>
      </p:sp>
      <p:sp>
        <p:nvSpPr>
          <p:cNvPr id="499718" name="Content Placeholder 5"/>
          <p:cNvSpPr>
            <a:spLocks noGrp="1"/>
          </p:cNvSpPr>
          <p:nvPr>
            <p:ph idx="1"/>
          </p:nvPr>
        </p:nvSpPr>
        <p:spPr/>
        <p:txBody>
          <a:bodyPr/>
          <a:lstStyle/>
          <a:p>
            <a:pPr eaLnBrk="1" hangingPunct="1">
              <a:buFontTx/>
              <a:buNone/>
            </a:pPr>
            <a:r>
              <a:rPr lang="en-US" b="1">
                <a:cs typeface="Arial" pitchFamily="34" charset="0"/>
              </a:rPr>
              <a:t>	</a:t>
            </a:r>
          </a:p>
          <a:p>
            <a:pPr eaLnBrk="1" hangingPunct="1"/>
            <a:endParaRPr lang="en-US" b="1">
              <a:cs typeface="Arial" pitchFamily="34" charset="0"/>
            </a:endParaRPr>
          </a:p>
          <a:p>
            <a:pPr lvl="1" eaLnBrk="1" hangingPunct="1">
              <a:buFontTx/>
              <a:buNone/>
            </a:pPr>
            <a:endParaRPr lang="en-US"/>
          </a:p>
          <a:p>
            <a:pPr lvl="1" eaLnBrk="1" hangingPunct="1">
              <a:buFontTx/>
              <a:buNone/>
            </a:pPr>
            <a:endParaRPr lang="en-US"/>
          </a:p>
        </p:txBody>
      </p:sp>
      <p:pic>
        <p:nvPicPr>
          <p:cNvPr id="499719" name="Picture 6" descr="Page 14 bottom.JPG"/>
          <p:cNvPicPr>
            <a:picLocks noChangeAspect="1"/>
          </p:cNvPicPr>
          <p:nvPr/>
        </p:nvPicPr>
        <p:blipFill>
          <a:blip r:embed="rId3" cstate="print"/>
          <a:srcRect/>
          <a:stretch>
            <a:fillRect/>
          </a:stretch>
        </p:blipFill>
        <p:spPr bwMode="auto">
          <a:xfrm>
            <a:off x="228600" y="1524000"/>
            <a:ext cx="8686800" cy="1200150"/>
          </a:xfrm>
          <a:prstGeom prst="rect">
            <a:avLst/>
          </a:prstGeom>
          <a:noFill/>
          <a:ln w="9525">
            <a:noFill/>
            <a:miter lim="800000"/>
            <a:headEnd/>
            <a:tailEnd/>
          </a:ln>
        </p:spPr>
      </p:pic>
      <p:sp>
        <p:nvSpPr>
          <p:cNvPr id="8" name="TextBox 7"/>
          <p:cNvSpPr txBox="1"/>
          <p:nvPr/>
        </p:nvSpPr>
        <p:spPr>
          <a:xfrm>
            <a:off x="685800" y="3048000"/>
            <a:ext cx="7620000" cy="3908425"/>
          </a:xfrm>
          <a:prstGeom prst="rect">
            <a:avLst/>
          </a:prstGeom>
          <a:noFill/>
        </p:spPr>
        <p:txBody>
          <a:bodyPr>
            <a:spAutoFit/>
          </a:bodyPr>
          <a:lstStyle/>
          <a:p>
            <a:pPr fontAlgn="auto">
              <a:spcBef>
                <a:spcPts val="0"/>
              </a:spcBef>
              <a:spcAft>
                <a:spcPts val="0"/>
              </a:spcAft>
              <a:defRPr/>
            </a:pPr>
            <a:r>
              <a:rPr lang="en-US" sz="2800" dirty="0">
                <a:solidFill>
                  <a:srgbClr val="FFC000"/>
                </a:solidFill>
                <a:latin typeface="Arial Black" pitchFamily="34" charset="0"/>
              </a:rPr>
              <a:t>TEN PLACE HEAD TABLE SEATING</a:t>
            </a:r>
          </a:p>
          <a:p>
            <a:pPr fontAlgn="auto">
              <a:spcBef>
                <a:spcPts val="0"/>
              </a:spcBef>
              <a:spcAft>
                <a:spcPts val="0"/>
              </a:spcAft>
              <a:defRPr/>
            </a:pPr>
            <a:r>
              <a:rPr lang="en-US" sz="2800" dirty="0">
                <a:solidFill>
                  <a:srgbClr val="FFC000"/>
                </a:solidFill>
                <a:latin typeface="Arial Black" pitchFamily="34" charset="0"/>
              </a:rPr>
              <a:t>FOR BUSINESS MEETING:</a:t>
            </a:r>
          </a:p>
          <a:p>
            <a:pPr algn="ctr" fontAlgn="auto">
              <a:spcBef>
                <a:spcPts val="0"/>
              </a:spcBef>
              <a:spcAft>
                <a:spcPts val="0"/>
              </a:spcAft>
              <a:defRPr/>
            </a:pPr>
            <a:endParaRPr lang="en-US" sz="2800" dirty="0">
              <a:solidFill>
                <a:srgbClr val="FFC000"/>
              </a:solidFill>
              <a:latin typeface="Arial Black" pitchFamily="34" charset="0"/>
            </a:endParaRPr>
          </a:p>
          <a:p>
            <a:pPr fontAlgn="auto">
              <a:spcBef>
                <a:spcPts val="0"/>
              </a:spcBef>
              <a:spcAft>
                <a:spcPts val="0"/>
              </a:spcAft>
              <a:defRPr/>
            </a:pPr>
            <a:r>
              <a:rPr lang="en-US" b="1" dirty="0">
                <a:solidFill>
                  <a:schemeClr val="bg1"/>
                </a:solidFill>
                <a:cs typeface="Arial" pitchFamily="34" charset="0"/>
              </a:rPr>
              <a:t>*     Invocation</a:t>
            </a:r>
            <a:r>
              <a:rPr lang="en-US" b="1" dirty="0">
                <a:cs typeface="Arial" pitchFamily="34" charset="0"/>
              </a:rPr>
              <a:t>		</a:t>
            </a:r>
            <a:r>
              <a:rPr lang="en-US" b="1" dirty="0">
                <a:solidFill>
                  <a:srgbClr val="FFC000"/>
                </a:solidFill>
                <a:cs typeface="Arial" pitchFamily="34" charset="0"/>
              </a:rPr>
              <a:t> 5.PODIUM </a:t>
            </a:r>
            <a:r>
              <a:rPr lang="en-US" b="1" dirty="0">
                <a:cs typeface="Arial" pitchFamily="34" charset="0"/>
              </a:rPr>
              <a:t>	</a:t>
            </a:r>
            <a:r>
              <a:rPr lang="en-US" b="1" dirty="0">
                <a:solidFill>
                  <a:schemeClr val="bg1"/>
                </a:solidFill>
                <a:cs typeface="Arial" pitchFamily="34" charset="0"/>
              </a:rPr>
              <a:t>6.  President</a:t>
            </a:r>
          </a:p>
          <a:p>
            <a:pPr marL="342900" indent="-342900" fontAlgn="auto">
              <a:spcBef>
                <a:spcPts val="0"/>
              </a:spcBef>
              <a:spcAft>
                <a:spcPts val="0"/>
              </a:spcAft>
              <a:buFontTx/>
              <a:buAutoNum type="arabicPeriod"/>
              <a:defRPr/>
            </a:pPr>
            <a:r>
              <a:rPr lang="en-US" b="1" dirty="0">
                <a:solidFill>
                  <a:schemeClr val="bg1"/>
                </a:solidFill>
                <a:cs typeface="Arial" pitchFamily="34" charset="0"/>
              </a:rPr>
              <a:t>Treasurer				7.  Parliamentarian</a:t>
            </a:r>
          </a:p>
          <a:p>
            <a:pPr marL="342900" indent="-342900" fontAlgn="auto">
              <a:spcBef>
                <a:spcPts val="0"/>
              </a:spcBef>
              <a:spcAft>
                <a:spcPts val="0"/>
              </a:spcAft>
              <a:buFontTx/>
              <a:buAutoNum type="arabicPeriod"/>
              <a:defRPr/>
            </a:pPr>
            <a:r>
              <a:rPr lang="en-US" b="1" dirty="0">
                <a:solidFill>
                  <a:schemeClr val="bg1"/>
                </a:solidFill>
                <a:cs typeface="Arial" pitchFamily="34" charset="0"/>
              </a:rPr>
              <a:t>Third Vice President			8.  Secretary</a:t>
            </a:r>
          </a:p>
          <a:p>
            <a:pPr marL="342900" indent="-342900" fontAlgn="auto">
              <a:spcBef>
                <a:spcPts val="0"/>
              </a:spcBef>
              <a:spcAft>
                <a:spcPts val="0"/>
              </a:spcAft>
              <a:buFontTx/>
              <a:buAutoNum type="arabicPeriod"/>
              <a:defRPr/>
            </a:pPr>
            <a:r>
              <a:rPr lang="en-US" b="1" dirty="0">
                <a:solidFill>
                  <a:schemeClr val="bg1"/>
                </a:solidFill>
                <a:cs typeface="Arial" pitchFamily="34" charset="0"/>
              </a:rPr>
              <a:t>Second Vice President			9.  Fourth Vice President</a:t>
            </a:r>
          </a:p>
          <a:p>
            <a:pPr marL="342900" indent="-342900" fontAlgn="auto">
              <a:spcBef>
                <a:spcPts val="0"/>
              </a:spcBef>
              <a:spcAft>
                <a:spcPts val="0"/>
              </a:spcAft>
              <a:buFontTx/>
              <a:buAutoNum type="arabicPeriod"/>
              <a:defRPr/>
            </a:pPr>
            <a:r>
              <a:rPr lang="en-US" b="1" dirty="0">
                <a:solidFill>
                  <a:schemeClr val="bg1"/>
                </a:solidFill>
                <a:cs typeface="Arial" pitchFamily="34" charset="0"/>
              </a:rPr>
              <a:t>First Vice President			*    Pledge of Allegiance</a:t>
            </a:r>
          </a:p>
          <a:p>
            <a:pPr marL="342900" indent="-342900" fontAlgn="auto">
              <a:spcBef>
                <a:spcPts val="0"/>
              </a:spcBef>
              <a:spcAft>
                <a:spcPts val="0"/>
              </a:spcAft>
              <a:buFontTx/>
              <a:buAutoNum type="arabicPeriod" startAt="2"/>
              <a:defRPr/>
            </a:pPr>
            <a:endParaRPr lang="en-US" b="1" dirty="0">
              <a:cs typeface="Arial" pitchFamily="34" charset="0"/>
            </a:endParaRPr>
          </a:p>
          <a:p>
            <a:pPr algn="ctr" fontAlgn="auto">
              <a:spcBef>
                <a:spcPts val="0"/>
              </a:spcBef>
              <a:spcAft>
                <a:spcPts val="0"/>
              </a:spcAft>
              <a:defRPr/>
            </a:pPr>
            <a:endParaRPr lang="en-US" sz="2800" dirty="0">
              <a:latin typeface="Arial Black" pitchFamily="34" charset="0"/>
            </a:endParaRPr>
          </a:p>
          <a:p>
            <a:pPr fontAlgn="auto">
              <a:spcBef>
                <a:spcPts val="0"/>
              </a:spcBef>
              <a:spcAft>
                <a:spcPts val="0"/>
              </a:spcAft>
              <a:defRPr/>
            </a:pPr>
            <a:endParaRPr lang="en-US" sz="2800" dirty="0">
              <a:latin typeface="Arial Black"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500739"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500740"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solidFill>
                  <a:srgbClr val="FF0000"/>
                </a:solidFill>
                <a:latin typeface="Arial Black" pitchFamily="34" charset="0"/>
              </a:rPr>
              <a:t>SEATING  ARRANGEMENTS</a:t>
            </a:r>
            <a:endParaRPr lang="en-US" dirty="0">
              <a:solidFill>
                <a:srgbClr val="FF0000"/>
              </a:solidFill>
            </a:endParaRPr>
          </a:p>
        </p:txBody>
      </p:sp>
      <p:sp>
        <p:nvSpPr>
          <p:cNvPr id="500742" name="Content Placeholder 5"/>
          <p:cNvSpPr>
            <a:spLocks noGrp="1"/>
          </p:cNvSpPr>
          <p:nvPr>
            <p:ph idx="1"/>
          </p:nvPr>
        </p:nvSpPr>
        <p:spPr/>
        <p:txBody>
          <a:bodyPr/>
          <a:lstStyle/>
          <a:p>
            <a:pPr eaLnBrk="1" hangingPunct="1">
              <a:buFontTx/>
              <a:buNone/>
            </a:pPr>
            <a:endParaRPr lang="en-US" sz="2800" b="1">
              <a:solidFill>
                <a:schemeClr val="bg1"/>
              </a:solidFill>
              <a:cs typeface="Arial" pitchFamily="34" charset="0"/>
            </a:endParaRPr>
          </a:p>
          <a:p>
            <a:pPr lvl="1" eaLnBrk="1" hangingPunct="1">
              <a:buFontTx/>
              <a:buNone/>
            </a:pPr>
            <a:endParaRPr lang="en-US">
              <a:cs typeface="Arial" pitchFamily="34" charset="0"/>
            </a:endParaRPr>
          </a:p>
          <a:p>
            <a:pPr lvl="1" eaLnBrk="1" hangingPunct="1">
              <a:buFontTx/>
              <a:buNone/>
            </a:pPr>
            <a:endParaRPr lang="en-US"/>
          </a:p>
        </p:txBody>
      </p:sp>
      <p:sp>
        <p:nvSpPr>
          <p:cNvPr id="8" name="TextBox 7"/>
          <p:cNvSpPr txBox="1"/>
          <p:nvPr/>
        </p:nvSpPr>
        <p:spPr>
          <a:xfrm>
            <a:off x="533400" y="3505200"/>
            <a:ext cx="8077200" cy="2924175"/>
          </a:xfrm>
          <a:prstGeom prst="rect">
            <a:avLst/>
          </a:prstGeom>
          <a:noFill/>
        </p:spPr>
        <p:txBody>
          <a:bodyPr>
            <a:spAutoFit/>
          </a:bodyPr>
          <a:lstStyle/>
          <a:p>
            <a:pPr fontAlgn="auto">
              <a:spcBef>
                <a:spcPts val="0"/>
              </a:spcBef>
              <a:spcAft>
                <a:spcPts val="0"/>
              </a:spcAft>
              <a:defRPr/>
            </a:pPr>
            <a:r>
              <a:rPr lang="en-US" sz="2800" dirty="0">
                <a:solidFill>
                  <a:srgbClr val="FFC000"/>
                </a:solidFill>
                <a:latin typeface="Arial Black" pitchFamily="34" charset="0"/>
              </a:rPr>
              <a:t>HEAD TABLE SEATING FOR </a:t>
            </a:r>
          </a:p>
          <a:p>
            <a:pPr fontAlgn="auto">
              <a:spcBef>
                <a:spcPts val="0"/>
              </a:spcBef>
              <a:spcAft>
                <a:spcPts val="0"/>
              </a:spcAft>
              <a:defRPr/>
            </a:pPr>
            <a:r>
              <a:rPr lang="en-US" sz="2800" dirty="0">
                <a:solidFill>
                  <a:srgbClr val="FFC000"/>
                </a:solidFill>
                <a:latin typeface="Arial Black" pitchFamily="34" charset="0"/>
              </a:rPr>
              <a:t>BOARD / CONVENTION MEETINGS:</a:t>
            </a:r>
          </a:p>
          <a:p>
            <a:pPr fontAlgn="auto">
              <a:spcBef>
                <a:spcPts val="0"/>
              </a:spcBef>
              <a:spcAft>
                <a:spcPts val="0"/>
              </a:spcAft>
              <a:defRPr/>
            </a:pPr>
            <a:endParaRPr lang="en-US" sz="1600" b="1" dirty="0">
              <a:cs typeface="Arial" pitchFamily="34" charset="0"/>
            </a:endParaRPr>
          </a:p>
          <a:p>
            <a:pPr fontAlgn="auto">
              <a:spcBef>
                <a:spcPts val="0"/>
              </a:spcBef>
              <a:spcAft>
                <a:spcPts val="0"/>
              </a:spcAft>
              <a:defRPr/>
            </a:pPr>
            <a:r>
              <a:rPr lang="en-US" sz="1600" b="1" dirty="0">
                <a:solidFill>
                  <a:schemeClr val="bg1"/>
                </a:solidFill>
                <a:cs typeface="Arial" pitchFamily="34" charset="0"/>
              </a:rPr>
              <a:t>1.  Invocation	                7.  President	                          12.  State Flag</a:t>
            </a:r>
          </a:p>
          <a:p>
            <a:pPr fontAlgn="auto">
              <a:spcBef>
                <a:spcPts val="0"/>
              </a:spcBef>
              <a:spcAft>
                <a:spcPts val="0"/>
              </a:spcAft>
              <a:defRPr/>
            </a:pPr>
            <a:r>
              <a:rPr lang="en-US" sz="1600" b="1" dirty="0">
                <a:solidFill>
                  <a:schemeClr val="bg1"/>
                </a:solidFill>
                <a:cs typeface="Arial" pitchFamily="34" charset="0"/>
              </a:rPr>
              <a:t>2.  Treasurer	                8.  Parliamentarian               13.  United States Flag       </a:t>
            </a:r>
          </a:p>
          <a:p>
            <a:pPr fontAlgn="auto">
              <a:spcBef>
                <a:spcPts val="0"/>
              </a:spcBef>
              <a:spcAft>
                <a:spcPts val="0"/>
              </a:spcAft>
              <a:defRPr/>
            </a:pPr>
            <a:r>
              <a:rPr lang="en-US" sz="1600" b="1" dirty="0">
                <a:solidFill>
                  <a:schemeClr val="bg1"/>
                </a:solidFill>
                <a:cs typeface="Arial" pitchFamily="34" charset="0"/>
              </a:rPr>
              <a:t>3.  Third Vice President              9.  Secretary	                          14.  Voting Members</a:t>
            </a:r>
          </a:p>
          <a:p>
            <a:pPr fontAlgn="auto">
              <a:spcBef>
                <a:spcPts val="0"/>
              </a:spcBef>
              <a:spcAft>
                <a:spcPts val="0"/>
              </a:spcAft>
              <a:defRPr/>
            </a:pPr>
            <a:r>
              <a:rPr lang="en-US" sz="1600" b="1" dirty="0">
                <a:solidFill>
                  <a:schemeClr val="bg1"/>
                </a:solidFill>
                <a:cs typeface="Arial" pitchFamily="34" charset="0"/>
              </a:rPr>
              <a:t>4.   Second Vice President       10.  Fourth Vice President     15.  Non-voting Members</a:t>
            </a:r>
          </a:p>
          <a:p>
            <a:pPr fontAlgn="auto">
              <a:spcBef>
                <a:spcPts val="0"/>
              </a:spcBef>
              <a:spcAft>
                <a:spcPts val="0"/>
              </a:spcAft>
              <a:defRPr/>
            </a:pPr>
            <a:r>
              <a:rPr lang="en-US" sz="1600" b="1" dirty="0">
                <a:solidFill>
                  <a:schemeClr val="bg1"/>
                </a:solidFill>
                <a:cs typeface="Arial" pitchFamily="34" charset="0"/>
              </a:rPr>
              <a:t>5.   First Vice President             11.  Pledge of Allegiance       16.  Guests	</a:t>
            </a:r>
          </a:p>
          <a:p>
            <a:pPr fontAlgn="auto">
              <a:spcBef>
                <a:spcPts val="0"/>
              </a:spcBef>
              <a:spcAft>
                <a:spcPts val="0"/>
              </a:spcAft>
              <a:defRPr/>
            </a:pPr>
            <a:r>
              <a:rPr lang="en-US" sz="1600" b="1" dirty="0">
                <a:solidFill>
                  <a:srgbClr val="FFC000"/>
                </a:solidFill>
                <a:cs typeface="Arial" pitchFamily="34" charset="0"/>
              </a:rPr>
              <a:t>6.   PODIUM</a:t>
            </a:r>
            <a:r>
              <a:rPr lang="en-US" sz="1600" b="1" dirty="0">
                <a:cs typeface="Arial" pitchFamily="34" charset="0"/>
              </a:rPr>
              <a:t>	</a:t>
            </a:r>
            <a:r>
              <a:rPr lang="en-US" sz="1600" b="1" dirty="0">
                <a:solidFill>
                  <a:schemeClr val="bg1"/>
                </a:solidFill>
                <a:cs typeface="Arial" pitchFamily="34" charset="0"/>
              </a:rPr>
              <a:t>              </a:t>
            </a:r>
          </a:p>
          <a:p>
            <a:pPr marL="342900" indent="-342900" fontAlgn="auto">
              <a:spcBef>
                <a:spcPts val="0"/>
              </a:spcBef>
              <a:spcAft>
                <a:spcPts val="0"/>
              </a:spcAft>
              <a:defRPr/>
            </a:pPr>
            <a:r>
              <a:rPr lang="en-US" sz="1600" b="1" dirty="0">
                <a:cs typeface="Arial" pitchFamily="34" charset="0"/>
              </a:rPr>
              <a:t>				</a:t>
            </a:r>
          </a:p>
        </p:txBody>
      </p:sp>
      <p:pic>
        <p:nvPicPr>
          <p:cNvPr id="500744" name="Picture 9" descr="Head Table Board - Convention  changed.jpg"/>
          <p:cNvPicPr>
            <a:picLocks noChangeAspect="1"/>
          </p:cNvPicPr>
          <p:nvPr/>
        </p:nvPicPr>
        <p:blipFill>
          <a:blip r:embed="rId3" cstate="print"/>
          <a:srcRect/>
          <a:stretch>
            <a:fillRect/>
          </a:stretch>
        </p:blipFill>
        <p:spPr bwMode="auto">
          <a:xfrm>
            <a:off x="2667000" y="1295400"/>
            <a:ext cx="3278188" cy="1995488"/>
          </a:xfrm>
          <a:prstGeom prst="rect">
            <a:avLst/>
          </a:prstGeom>
          <a:noFill/>
          <a:ln w="9525">
            <a:noFill/>
            <a:miter lim="800000"/>
            <a:headEnd/>
            <a:tailEnd/>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501763"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501764"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501765" name="Title 4"/>
          <p:cNvSpPr>
            <a:spLocks noGrp="1"/>
          </p:cNvSpPr>
          <p:nvPr>
            <p:ph type="title"/>
          </p:nvPr>
        </p:nvSpPr>
        <p:spPr/>
        <p:txBody>
          <a:bodyPr/>
          <a:lstStyle/>
          <a:p>
            <a:pPr eaLnBrk="1" hangingPunct="1"/>
            <a:r>
              <a:rPr lang="en-US">
                <a:solidFill>
                  <a:srgbClr val="FF0000"/>
                </a:solidFill>
                <a:latin typeface="Arial Black" pitchFamily="34" charset="0"/>
              </a:rPr>
              <a:t>PROTOCOL  IN  POLITICS</a:t>
            </a:r>
            <a:endParaRPr lang="en-US"/>
          </a:p>
        </p:txBody>
      </p:sp>
      <p:sp>
        <p:nvSpPr>
          <p:cNvPr id="501766" name="Content Placeholder 5"/>
          <p:cNvSpPr>
            <a:spLocks noGrp="1"/>
          </p:cNvSpPr>
          <p:nvPr>
            <p:ph idx="1"/>
          </p:nvPr>
        </p:nvSpPr>
        <p:spPr/>
        <p:txBody>
          <a:bodyPr/>
          <a:lstStyle/>
          <a:p>
            <a:pPr eaLnBrk="1" hangingPunct="1">
              <a:buFontTx/>
              <a:buNone/>
            </a:pPr>
            <a:r>
              <a:rPr lang="en-US" sz="2800" b="1">
                <a:solidFill>
                  <a:srgbClr val="FFC000"/>
                </a:solidFill>
                <a:cs typeface="Arial" pitchFamily="34" charset="0"/>
              </a:rPr>
              <a:t>COMMUNICATING WITH ELECTED OFFICIALS:</a:t>
            </a:r>
          </a:p>
          <a:p>
            <a:pPr eaLnBrk="1" hangingPunct="1">
              <a:buFontTx/>
              <a:buNone/>
            </a:pPr>
            <a:endParaRPr lang="en-US" sz="2800" b="1">
              <a:cs typeface="Arial" pitchFamily="34" charset="0"/>
            </a:endParaRPr>
          </a:p>
        </p:txBody>
      </p:sp>
      <p:pic>
        <p:nvPicPr>
          <p:cNvPr id="501767" name="Picture 6" descr="president of US -.JPG"/>
          <p:cNvPicPr>
            <a:picLocks noChangeAspect="1"/>
          </p:cNvPicPr>
          <p:nvPr/>
        </p:nvPicPr>
        <p:blipFill>
          <a:blip r:embed="rId3" cstate="print"/>
          <a:srcRect/>
          <a:stretch>
            <a:fillRect/>
          </a:stretch>
        </p:blipFill>
        <p:spPr bwMode="auto">
          <a:xfrm>
            <a:off x="1066800" y="2362200"/>
            <a:ext cx="6819900" cy="3514725"/>
          </a:xfrm>
          <a:prstGeom prst="rect">
            <a:avLst/>
          </a:prstGeom>
          <a:noFill/>
          <a:ln w="9525">
            <a:noFill/>
            <a:miter lim="800000"/>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502787"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502788"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502789" name="Title 4"/>
          <p:cNvSpPr>
            <a:spLocks noGrp="1"/>
          </p:cNvSpPr>
          <p:nvPr>
            <p:ph type="title"/>
          </p:nvPr>
        </p:nvSpPr>
        <p:spPr/>
        <p:txBody>
          <a:bodyPr/>
          <a:lstStyle/>
          <a:p>
            <a:pPr eaLnBrk="1" hangingPunct="1"/>
            <a:r>
              <a:rPr lang="en-US">
                <a:solidFill>
                  <a:srgbClr val="FF0000"/>
                </a:solidFill>
                <a:latin typeface="Arial Black" pitchFamily="34" charset="0"/>
              </a:rPr>
              <a:t>PROTOCOL  IN  POLITICS</a:t>
            </a:r>
            <a:endParaRPr lang="en-US"/>
          </a:p>
        </p:txBody>
      </p:sp>
      <p:sp>
        <p:nvSpPr>
          <p:cNvPr id="502790" name="Content Placeholder 5"/>
          <p:cNvSpPr>
            <a:spLocks noGrp="1"/>
          </p:cNvSpPr>
          <p:nvPr>
            <p:ph idx="1"/>
          </p:nvPr>
        </p:nvSpPr>
        <p:spPr/>
        <p:txBody>
          <a:bodyPr/>
          <a:lstStyle/>
          <a:p>
            <a:pPr eaLnBrk="1" hangingPunct="1">
              <a:buFontTx/>
              <a:buNone/>
            </a:pPr>
            <a:r>
              <a:rPr lang="en-US" sz="2800" b="1">
                <a:solidFill>
                  <a:srgbClr val="FFC000"/>
                </a:solidFill>
                <a:cs typeface="Arial" pitchFamily="34" charset="0"/>
              </a:rPr>
              <a:t>COMMUNICATING WITH ELECTED OFFICIALS:</a:t>
            </a:r>
          </a:p>
          <a:p>
            <a:pPr eaLnBrk="1" hangingPunct="1">
              <a:buFontTx/>
              <a:buNone/>
            </a:pPr>
            <a:endParaRPr lang="en-US" sz="2800" b="1">
              <a:cs typeface="Arial" pitchFamily="34" charset="0"/>
            </a:endParaRPr>
          </a:p>
        </p:txBody>
      </p:sp>
      <p:pic>
        <p:nvPicPr>
          <p:cNvPr id="502791" name="Picture 6" descr="Vice Pres of US.JPG"/>
          <p:cNvPicPr>
            <a:picLocks noChangeAspect="1"/>
          </p:cNvPicPr>
          <p:nvPr/>
        </p:nvPicPr>
        <p:blipFill>
          <a:blip r:embed="rId3" cstate="print"/>
          <a:srcRect/>
          <a:stretch>
            <a:fillRect/>
          </a:stretch>
        </p:blipFill>
        <p:spPr bwMode="auto">
          <a:xfrm>
            <a:off x="1143000" y="2514600"/>
            <a:ext cx="6610350" cy="3333750"/>
          </a:xfrm>
          <a:prstGeom prst="rect">
            <a:avLst/>
          </a:prstGeom>
          <a:noFill/>
          <a:ln w="9525">
            <a:no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503811"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503812"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503813" name="Title 4"/>
          <p:cNvSpPr>
            <a:spLocks noGrp="1"/>
          </p:cNvSpPr>
          <p:nvPr>
            <p:ph type="title"/>
          </p:nvPr>
        </p:nvSpPr>
        <p:spPr/>
        <p:txBody>
          <a:bodyPr/>
          <a:lstStyle/>
          <a:p>
            <a:pPr eaLnBrk="1" hangingPunct="1"/>
            <a:r>
              <a:rPr lang="en-US">
                <a:solidFill>
                  <a:srgbClr val="FF0000"/>
                </a:solidFill>
                <a:latin typeface="Arial Black" pitchFamily="34" charset="0"/>
              </a:rPr>
              <a:t>PROTOCOL  IN  POLITICS</a:t>
            </a:r>
            <a:endParaRPr lang="en-US"/>
          </a:p>
        </p:txBody>
      </p:sp>
      <p:sp>
        <p:nvSpPr>
          <p:cNvPr id="503814" name="Content Placeholder 5"/>
          <p:cNvSpPr>
            <a:spLocks noGrp="1"/>
          </p:cNvSpPr>
          <p:nvPr>
            <p:ph idx="1"/>
          </p:nvPr>
        </p:nvSpPr>
        <p:spPr/>
        <p:txBody>
          <a:bodyPr/>
          <a:lstStyle/>
          <a:p>
            <a:pPr eaLnBrk="1" hangingPunct="1">
              <a:buFontTx/>
              <a:buNone/>
            </a:pPr>
            <a:r>
              <a:rPr lang="en-US" sz="2800" b="1">
                <a:solidFill>
                  <a:srgbClr val="FFC000"/>
                </a:solidFill>
                <a:cs typeface="Arial" pitchFamily="34" charset="0"/>
              </a:rPr>
              <a:t>COMMUNICATING WITH ELECTED OFFICIALS:</a:t>
            </a:r>
          </a:p>
          <a:p>
            <a:pPr eaLnBrk="1" hangingPunct="1">
              <a:buFontTx/>
              <a:buNone/>
            </a:pPr>
            <a:endParaRPr lang="en-US" sz="2800" b="1">
              <a:cs typeface="Arial" pitchFamily="34" charset="0"/>
            </a:endParaRPr>
          </a:p>
        </p:txBody>
      </p:sp>
      <p:pic>
        <p:nvPicPr>
          <p:cNvPr id="503815" name="Picture 6" descr="Spouse of Pres of US.JPG"/>
          <p:cNvPicPr>
            <a:picLocks noChangeAspect="1"/>
          </p:cNvPicPr>
          <p:nvPr/>
        </p:nvPicPr>
        <p:blipFill>
          <a:blip r:embed="rId3" cstate="print"/>
          <a:srcRect/>
          <a:stretch>
            <a:fillRect/>
          </a:stretch>
        </p:blipFill>
        <p:spPr bwMode="auto">
          <a:xfrm>
            <a:off x="990600" y="2362200"/>
            <a:ext cx="7000875" cy="3924300"/>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504835"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504836"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504837" name="Title 4"/>
          <p:cNvSpPr>
            <a:spLocks noGrp="1"/>
          </p:cNvSpPr>
          <p:nvPr>
            <p:ph type="title"/>
          </p:nvPr>
        </p:nvSpPr>
        <p:spPr/>
        <p:txBody>
          <a:bodyPr/>
          <a:lstStyle/>
          <a:p>
            <a:pPr eaLnBrk="1" hangingPunct="1"/>
            <a:r>
              <a:rPr lang="en-US">
                <a:solidFill>
                  <a:srgbClr val="FF0000"/>
                </a:solidFill>
                <a:latin typeface="Arial Black" pitchFamily="34" charset="0"/>
              </a:rPr>
              <a:t>PROTOCOL  IN  POLITICS</a:t>
            </a:r>
            <a:endParaRPr lang="en-US"/>
          </a:p>
        </p:txBody>
      </p:sp>
      <p:sp>
        <p:nvSpPr>
          <p:cNvPr id="504838" name="Content Placeholder 5"/>
          <p:cNvSpPr>
            <a:spLocks noGrp="1"/>
          </p:cNvSpPr>
          <p:nvPr>
            <p:ph idx="1"/>
          </p:nvPr>
        </p:nvSpPr>
        <p:spPr/>
        <p:txBody>
          <a:bodyPr/>
          <a:lstStyle/>
          <a:p>
            <a:pPr eaLnBrk="1" hangingPunct="1">
              <a:buFontTx/>
              <a:buNone/>
            </a:pPr>
            <a:r>
              <a:rPr lang="en-US" sz="2800" b="1">
                <a:solidFill>
                  <a:srgbClr val="FFC000"/>
                </a:solidFill>
                <a:cs typeface="Arial" pitchFamily="34" charset="0"/>
              </a:rPr>
              <a:t>COMMUNICATING WITH ELECTED OFFICIALS:</a:t>
            </a:r>
          </a:p>
          <a:p>
            <a:pPr eaLnBrk="1" hangingPunct="1">
              <a:buFontTx/>
              <a:buNone/>
            </a:pPr>
            <a:endParaRPr lang="en-US" sz="2800" b="1">
              <a:cs typeface="Arial" pitchFamily="34" charset="0"/>
            </a:endParaRPr>
          </a:p>
        </p:txBody>
      </p:sp>
      <p:pic>
        <p:nvPicPr>
          <p:cNvPr id="504839" name="Picture 6" descr="Speaker of House.JPG"/>
          <p:cNvPicPr>
            <a:picLocks noChangeAspect="1"/>
          </p:cNvPicPr>
          <p:nvPr/>
        </p:nvPicPr>
        <p:blipFill>
          <a:blip r:embed="rId3" cstate="print"/>
          <a:srcRect/>
          <a:stretch>
            <a:fillRect/>
          </a:stretch>
        </p:blipFill>
        <p:spPr bwMode="auto">
          <a:xfrm>
            <a:off x="990600" y="2362200"/>
            <a:ext cx="6867525" cy="3848100"/>
          </a:xfrm>
          <a:prstGeom prst="rect">
            <a:avLst/>
          </a:prstGeom>
          <a:noFill/>
          <a:ln w="9525">
            <a:no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505859"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505860"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505861" name="Title 4"/>
          <p:cNvSpPr>
            <a:spLocks noGrp="1"/>
          </p:cNvSpPr>
          <p:nvPr>
            <p:ph type="title"/>
          </p:nvPr>
        </p:nvSpPr>
        <p:spPr/>
        <p:txBody>
          <a:bodyPr/>
          <a:lstStyle/>
          <a:p>
            <a:pPr eaLnBrk="1" hangingPunct="1"/>
            <a:r>
              <a:rPr lang="en-US">
                <a:solidFill>
                  <a:srgbClr val="FF0000"/>
                </a:solidFill>
                <a:latin typeface="Arial Black" pitchFamily="34" charset="0"/>
              </a:rPr>
              <a:t>PROTOCOL  IN  POLITICS</a:t>
            </a:r>
            <a:endParaRPr lang="en-US"/>
          </a:p>
        </p:txBody>
      </p:sp>
      <p:sp>
        <p:nvSpPr>
          <p:cNvPr id="505862" name="Content Placeholder 5"/>
          <p:cNvSpPr>
            <a:spLocks noGrp="1"/>
          </p:cNvSpPr>
          <p:nvPr>
            <p:ph idx="1"/>
          </p:nvPr>
        </p:nvSpPr>
        <p:spPr/>
        <p:txBody>
          <a:bodyPr/>
          <a:lstStyle/>
          <a:p>
            <a:pPr eaLnBrk="1" hangingPunct="1">
              <a:buFontTx/>
              <a:buNone/>
            </a:pPr>
            <a:r>
              <a:rPr lang="en-US" sz="2800" b="1">
                <a:solidFill>
                  <a:srgbClr val="FFC000"/>
                </a:solidFill>
                <a:cs typeface="Arial" pitchFamily="34" charset="0"/>
              </a:rPr>
              <a:t>COMMUNICATING WITH ELECTED OFFICIALS:</a:t>
            </a:r>
          </a:p>
          <a:p>
            <a:pPr eaLnBrk="1" hangingPunct="1">
              <a:buFontTx/>
              <a:buNone/>
            </a:pPr>
            <a:endParaRPr lang="en-US" sz="2800" b="1">
              <a:cs typeface="Arial" pitchFamily="34" charset="0"/>
            </a:endParaRPr>
          </a:p>
        </p:txBody>
      </p:sp>
      <p:pic>
        <p:nvPicPr>
          <p:cNvPr id="505863" name="Picture 6" descr="Chief Justice.JPG"/>
          <p:cNvPicPr>
            <a:picLocks noChangeAspect="1"/>
          </p:cNvPicPr>
          <p:nvPr/>
        </p:nvPicPr>
        <p:blipFill>
          <a:blip r:embed="rId3" cstate="print"/>
          <a:srcRect/>
          <a:stretch>
            <a:fillRect/>
          </a:stretch>
        </p:blipFill>
        <p:spPr bwMode="auto">
          <a:xfrm>
            <a:off x="1066800" y="2590800"/>
            <a:ext cx="6924675" cy="2486025"/>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506883"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506884"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506885" name="Title 4"/>
          <p:cNvSpPr>
            <a:spLocks noGrp="1"/>
          </p:cNvSpPr>
          <p:nvPr>
            <p:ph type="title"/>
          </p:nvPr>
        </p:nvSpPr>
        <p:spPr/>
        <p:txBody>
          <a:bodyPr/>
          <a:lstStyle/>
          <a:p>
            <a:pPr eaLnBrk="1" hangingPunct="1"/>
            <a:r>
              <a:rPr lang="en-US">
                <a:solidFill>
                  <a:srgbClr val="FF0000"/>
                </a:solidFill>
                <a:latin typeface="Arial Black" pitchFamily="34" charset="0"/>
              </a:rPr>
              <a:t>PROTOCOL  IN  POLITICS</a:t>
            </a:r>
            <a:endParaRPr lang="en-US"/>
          </a:p>
        </p:txBody>
      </p:sp>
      <p:sp>
        <p:nvSpPr>
          <p:cNvPr id="506886" name="Content Placeholder 5"/>
          <p:cNvSpPr>
            <a:spLocks noGrp="1"/>
          </p:cNvSpPr>
          <p:nvPr>
            <p:ph idx="1"/>
          </p:nvPr>
        </p:nvSpPr>
        <p:spPr/>
        <p:txBody>
          <a:bodyPr/>
          <a:lstStyle/>
          <a:p>
            <a:pPr eaLnBrk="1" hangingPunct="1">
              <a:buFontTx/>
              <a:buNone/>
            </a:pPr>
            <a:r>
              <a:rPr lang="en-US" sz="2800" b="1">
                <a:solidFill>
                  <a:srgbClr val="FFC000"/>
                </a:solidFill>
                <a:cs typeface="Arial" pitchFamily="34" charset="0"/>
              </a:rPr>
              <a:t>COMMUNICATING WITH ELECTED OFFICIALS:</a:t>
            </a:r>
          </a:p>
          <a:p>
            <a:pPr eaLnBrk="1" hangingPunct="1">
              <a:buFontTx/>
              <a:buNone/>
            </a:pPr>
            <a:endParaRPr lang="en-US" sz="2800" b="1">
              <a:cs typeface="Arial" pitchFamily="34" charset="0"/>
            </a:endParaRPr>
          </a:p>
        </p:txBody>
      </p:sp>
      <p:pic>
        <p:nvPicPr>
          <p:cNvPr id="506887" name="Picture 6" descr="Associate Justice US.JPG"/>
          <p:cNvPicPr>
            <a:picLocks noChangeAspect="1"/>
          </p:cNvPicPr>
          <p:nvPr/>
        </p:nvPicPr>
        <p:blipFill>
          <a:blip r:embed="rId3" cstate="print"/>
          <a:srcRect/>
          <a:stretch>
            <a:fillRect/>
          </a:stretch>
        </p:blipFill>
        <p:spPr bwMode="auto">
          <a:xfrm>
            <a:off x="1219200" y="2667000"/>
            <a:ext cx="6610350" cy="2762250"/>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Title 1"/>
          <p:cNvSpPr>
            <a:spLocks noGrp="1"/>
          </p:cNvSpPr>
          <p:nvPr>
            <p:ph type="title"/>
          </p:nvPr>
        </p:nvSpPr>
        <p:spPr/>
        <p:txBody>
          <a:bodyPr/>
          <a:lstStyle/>
          <a:p>
            <a:pPr eaLnBrk="1" hangingPunct="1"/>
            <a:r>
              <a:rPr lang="en-US">
                <a:solidFill>
                  <a:srgbClr val="FF0000"/>
                </a:solidFill>
                <a:latin typeface="Arial Black" pitchFamily="34" charset="0"/>
              </a:rPr>
              <a:t>PROTOCOL  IN  POLITICS</a:t>
            </a:r>
            <a:endParaRPr lang="en-US">
              <a:solidFill>
                <a:srgbClr val="FF0000"/>
              </a:solidFill>
            </a:endParaRPr>
          </a:p>
        </p:txBody>
      </p:sp>
      <p:sp>
        <p:nvSpPr>
          <p:cNvPr id="471043" name="Content Placeholder 2"/>
          <p:cNvSpPr>
            <a:spLocks noGrp="1"/>
          </p:cNvSpPr>
          <p:nvPr>
            <p:ph idx="1"/>
          </p:nvPr>
        </p:nvSpPr>
        <p:spPr/>
        <p:txBody>
          <a:bodyPr/>
          <a:lstStyle/>
          <a:p>
            <a:pPr eaLnBrk="1" hangingPunct="1"/>
            <a:endParaRPr lang="en-US"/>
          </a:p>
          <a:p>
            <a:pPr eaLnBrk="1" hangingPunct="1"/>
            <a:endParaRPr lang="en-US"/>
          </a:p>
          <a:p>
            <a:pPr algn="ctr" eaLnBrk="1" hangingPunct="1">
              <a:buFontTx/>
              <a:buNone/>
            </a:pPr>
            <a:r>
              <a:rPr lang="en-US"/>
              <a:t>	</a:t>
            </a:r>
            <a:r>
              <a:rPr lang="en-US" sz="2800" b="1">
                <a:solidFill>
                  <a:schemeClr val="bg1"/>
                </a:solidFill>
                <a:cs typeface="Arial" pitchFamily="34" charset="0"/>
              </a:rPr>
              <a:t>Material for this module </a:t>
            </a:r>
          </a:p>
          <a:p>
            <a:pPr algn="ctr" eaLnBrk="1" hangingPunct="1">
              <a:buFontTx/>
              <a:buNone/>
            </a:pPr>
            <a:r>
              <a:rPr lang="en-US" sz="2800" b="1">
                <a:solidFill>
                  <a:schemeClr val="bg1"/>
                </a:solidFill>
                <a:cs typeface="Arial" pitchFamily="34" charset="0"/>
              </a:rPr>
              <a:t>was taken from the NFRW </a:t>
            </a:r>
          </a:p>
          <a:p>
            <a:pPr algn="ctr" eaLnBrk="1" hangingPunct="1">
              <a:buFontTx/>
              <a:buNone/>
            </a:pPr>
            <a:r>
              <a:rPr lang="en-US" sz="3600" b="1" i="1">
                <a:solidFill>
                  <a:srgbClr val="FFC000"/>
                </a:solidFill>
                <a:cs typeface="Arial" pitchFamily="34" charset="0"/>
              </a:rPr>
              <a:t>Protocol in Politics </a:t>
            </a:r>
          </a:p>
          <a:p>
            <a:pPr algn="ctr" eaLnBrk="1" hangingPunct="1">
              <a:buFontTx/>
              <a:buNone/>
            </a:pPr>
            <a:r>
              <a:rPr lang="en-US" sz="2800" b="1">
                <a:solidFill>
                  <a:schemeClr val="bg1"/>
                </a:solidFill>
                <a:cs typeface="Arial" pitchFamily="34" charset="0"/>
              </a:rPr>
              <a:t>the 1995 &amp; 2003 editions, and the</a:t>
            </a:r>
          </a:p>
          <a:p>
            <a:pPr algn="ctr" eaLnBrk="1" hangingPunct="1">
              <a:buFontTx/>
              <a:buNone/>
            </a:pPr>
            <a:r>
              <a:rPr lang="en-US" sz="2800" b="1">
                <a:solidFill>
                  <a:schemeClr val="bg1"/>
                </a:solidFill>
                <a:cs typeface="Arial" pitchFamily="34" charset="0"/>
              </a:rPr>
              <a:t> U.S. Flag Code, 2006 revision.</a:t>
            </a:r>
          </a:p>
        </p:txBody>
      </p:sp>
      <p:pic>
        <p:nvPicPr>
          <p:cNvPr id="471044"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507907"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507908"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507909" name="Title 4"/>
          <p:cNvSpPr>
            <a:spLocks noGrp="1"/>
          </p:cNvSpPr>
          <p:nvPr>
            <p:ph type="title"/>
          </p:nvPr>
        </p:nvSpPr>
        <p:spPr/>
        <p:txBody>
          <a:bodyPr/>
          <a:lstStyle/>
          <a:p>
            <a:pPr eaLnBrk="1" hangingPunct="1"/>
            <a:r>
              <a:rPr lang="en-US">
                <a:solidFill>
                  <a:srgbClr val="FF0000"/>
                </a:solidFill>
                <a:latin typeface="Arial Black" pitchFamily="34" charset="0"/>
              </a:rPr>
              <a:t>PROTOCOL  IN  POLITICS</a:t>
            </a:r>
            <a:endParaRPr lang="en-US"/>
          </a:p>
        </p:txBody>
      </p:sp>
      <p:sp>
        <p:nvSpPr>
          <p:cNvPr id="507910" name="Content Placeholder 5"/>
          <p:cNvSpPr>
            <a:spLocks noGrp="1"/>
          </p:cNvSpPr>
          <p:nvPr>
            <p:ph idx="1"/>
          </p:nvPr>
        </p:nvSpPr>
        <p:spPr/>
        <p:txBody>
          <a:bodyPr/>
          <a:lstStyle/>
          <a:p>
            <a:pPr eaLnBrk="1" hangingPunct="1">
              <a:buFontTx/>
              <a:buNone/>
            </a:pPr>
            <a:r>
              <a:rPr lang="en-US" sz="2800" b="1">
                <a:solidFill>
                  <a:srgbClr val="FFC000"/>
                </a:solidFill>
                <a:cs typeface="Arial" pitchFamily="34" charset="0"/>
              </a:rPr>
              <a:t>COMMUNICATING WITH ELECTED OFFICIALS:</a:t>
            </a:r>
          </a:p>
          <a:p>
            <a:pPr eaLnBrk="1" hangingPunct="1">
              <a:buFontTx/>
              <a:buNone/>
            </a:pPr>
            <a:endParaRPr lang="en-US" sz="2800" b="1">
              <a:cs typeface="Arial" pitchFamily="34" charset="0"/>
            </a:endParaRPr>
          </a:p>
        </p:txBody>
      </p:sp>
      <p:pic>
        <p:nvPicPr>
          <p:cNvPr id="507911" name="Picture 6" descr="US Senators.JPG"/>
          <p:cNvPicPr>
            <a:picLocks noChangeAspect="1"/>
          </p:cNvPicPr>
          <p:nvPr/>
        </p:nvPicPr>
        <p:blipFill>
          <a:blip r:embed="rId3" cstate="print"/>
          <a:srcRect/>
          <a:stretch>
            <a:fillRect/>
          </a:stretch>
        </p:blipFill>
        <p:spPr bwMode="auto">
          <a:xfrm>
            <a:off x="1447800" y="2514600"/>
            <a:ext cx="6048375" cy="3048000"/>
          </a:xfrm>
          <a:prstGeom prst="rect">
            <a:avLst/>
          </a:prstGeom>
          <a:noFill/>
          <a:ln w="9525">
            <a:noFill/>
            <a:miter lim="800000"/>
            <a:headEnd/>
            <a:tailEnd/>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508931"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508932"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508933" name="Title 4"/>
          <p:cNvSpPr>
            <a:spLocks noGrp="1"/>
          </p:cNvSpPr>
          <p:nvPr>
            <p:ph type="title"/>
          </p:nvPr>
        </p:nvSpPr>
        <p:spPr/>
        <p:txBody>
          <a:bodyPr/>
          <a:lstStyle/>
          <a:p>
            <a:pPr eaLnBrk="1" hangingPunct="1"/>
            <a:r>
              <a:rPr lang="en-US">
                <a:solidFill>
                  <a:srgbClr val="FF0000"/>
                </a:solidFill>
                <a:latin typeface="Arial Black" pitchFamily="34" charset="0"/>
              </a:rPr>
              <a:t>PROTOCOL  IN  POLITICS</a:t>
            </a:r>
            <a:endParaRPr lang="en-US"/>
          </a:p>
        </p:txBody>
      </p:sp>
      <p:sp>
        <p:nvSpPr>
          <p:cNvPr id="508934" name="Content Placeholder 5"/>
          <p:cNvSpPr>
            <a:spLocks noGrp="1"/>
          </p:cNvSpPr>
          <p:nvPr>
            <p:ph idx="1"/>
          </p:nvPr>
        </p:nvSpPr>
        <p:spPr/>
        <p:txBody>
          <a:bodyPr/>
          <a:lstStyle/>
          <a:p>
            <a:pPr eaLnBrk="1" hangingPunct="1">
              <a:buFontTx/>
              <a:buNone/>
            </a:pPr>
            <a:r>
              <a:rPr lang="en-US" sz="2800" b="1">
                <a:solidFill>
                  <a:srgbClr val="FFC000"/>
                </a:solidFill>
                <a:cs typeface="Arial" pitchFamily="34" charset="0"/>
              </a:rPr>
              <a:t>COMMUNICATING WITH ELECTED OFFICIALS:</a:t>
            </a:r>
          </a:p>
          <a:p>
            <a:pPr eaLnBrk="1" hangingPunct="1">
              <a:buFontTx/>
              <a:buNone/>
            </a:pPr>
            <a:endParaRPr lang="en-US" sz="2800" b="1">
              <a:cs typeface="Arial" pitchFamily="34" charset="0"/>
            </a:endParaRPr>
          </a:p>
        </p:txBody>
      </p:sp>
      <p:pic>
        <p:nvPicPr>
          <p:cNvPr id="508935" name="Picture 6" descr="Governors of States.JPG"/>
          <p:cNvPicPr>
            <a:picLocks noChangeAspect="1"/>
          </p:cNvPicPr>
          <p:nvPr/>
        </p:nvPicPr>
        <p:blipFill>
          <a:blip r:embed="rId3" cstate="print"/>
          <a:srcRect/>
          <a:stretch>
            <a:fillRect/>
          </a:stretch>
        </p:blipFill>
        <p:spPr bwMode="auto">
          <a:xfrm>
            <a:off x="1447800" y="2819400"/>
            <a:ext cx="6067425" cy="2752725"/>
          </a:xfrm>
          <a:prstGeom prst="rect">
            <a:avLst/>
          </a:prstGeom>
          <a:noFill/>
          <a:ln w="9525">
            <a:noFill/>
            <a:miter lim="800000"/>
            <a:headEnd/>
            <a:tailEnd/>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509955"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509956"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509957" name="Title 4"/>
          <p:cNvSpPr>
            <a:spLocks noGrp="1"/>
          </p:cNvSpPr>
          <p:nvPr>
            <p:ph type="title"/>
          </p:nvPr>
        </p:nvSpPr>
        <p:spPr>
          <a:xfrm>
            <a:off x="457200" y="0"/>
            <a:ext cx="8229600" cy="1143000"/>
          </a:xfrm>
        </p:spPr>
        <p:txBody>
          <a:bodyPr/>
          <a:lstStyle/>
          <a:p>
            <a:pPr eaLnBrk="1" hangingPunct="1"/>
            <a:r>
              <a:rPr lang="en-US" sz="3600">
                <a:solidFill>
                  <a:srgbClr val="FF0000"/>
                </a:solidFill>
                <a:latin typeface="Arial Black" pitchFamily="34" charset="0"/>
              </a:rPr>
              <a:t>PROTOCOL  IN  POLITICS</a:t>
            </a:r>
            <a:endParaRPr lang="en-US" sz="3600"/>
          </a:p>
        </p:txBody>
      </p:sp>
      <p:sp>
        <p:nvSpPr>
          <p:cNvPr id="509958" name="Content Placeholder 5"/>
          <p:cNvSpPr>
            <a:spLocks noGrp="1"/>
          </p:cNvSpPr>
          <p:nvPr>
            <p:ph idx="1"/>
          </p:nvPr>
        </p:nvSpPr>
        <p:spPr>
          <a:xfrm>
            <a:off x="381000" y="1066800"/>
            <a:ext cx="8229600" cy="4525963"/>
          </a:xfrm>
        </p:spPr>
        <p:txBody>
          <a:bodyPr/>
          <a:lstStyle/>
          <a:p>
            <a:pPr eaLnBrk="1" hangingPunct="1">
              <a:buFontTx/>
              <a:buNone/>
            </a:pPr>
            <a:r>
              <a:rPr lang="en-US" sz="2800" b="1">
                <a:solidFill>
                  <a:srgbClr val="FFC000"/>
                </a:solidFill>
                <a:cs typeface="Arial" pitchFamily="34" charset="0"/>
              </a:rPr>
              <a:t>COMMUNICATING WITH ELECTED OFFICIALS:</a:t>
            </a:r>
          </a:p>
          <a:p>
            <a:pPr eaLnBrk="1" hangingPunct="1">
              <a:buFontTx/>
              <a:buNone/>
            </a:pPr>
            <a:endParaRPr lang="en-US" sz="2800" b="1">
              <a:cs typeface="Arial" pitchFamily="34" charset="0"/>
            </a:endParaRPr>
          </a:p>
        </p:txBody>
      </p:sp>
      <p:pic>
        <p:nvPicPr>
          <p:cNvPr id="509959" name="Picture 6" descr="Members of US House.JPG"/>
          <p:cNvPicPr>
            <a:picLocks noChangeAspect="1"/>
          </p:cNvPicPr>
          <p:nvPr/>
        </p:nvPicPr>
        <p:blipFill>
          <a:blip r:embed="rId3" cstate="print"/>
          <a:srcRect/>
          <a:stretch>
            <a:fillRect/>
          </a:stretch>
        </p:blipFill>
        <p:spPr bwMode="auto">
          <a:xfrm>
            <a:off x="990600" y="1676400"/>
            <a:ext cx="6924675" cy="4991100"/>
          </a:xfrm>
          <a:prstGeom prst="rect">
            <a:avLst/>
          </a:prstGeom>
          <a:noFill/>
          <a:ln w="9525">
            <a:noFill/>
            <a:miter lim="800000"/>
            <a:headEnd/>
            <a:tailEnd/>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510979"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510980"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510981" name="Title 4"/>
          <p:cNvSpPr>
            <a:spLocks noGrp="1"/>
          </p:cNvSpPr>
          <p:nvPr>
            <p:ph type="title"/>
          </p:nvPr>
        </p:nvSpPr>
        <p:spPr/>
        <p:txBody>
          <a:bodyPr/>
          <a:lstStyle/>
          <a:p>
            <a:pPr eaLnBrk="1" hangingPunct="1"/>
            <a:r>
              <a:rPr lang="en-US">
                <a:solidFill>
                  <a:srgbClr val="FF0000"/>
                </a:solidFill>
                <a:latin typeface="Arial Black" pitchFamily="34" charset="0"/>
              </a:rPr>
              <a:t>SUMMARY</a:t>
            </a:r>
            <a:endParaRPr lang="en-US">
              <a:solidFill>
                <a:srgbClr val="FF0000"/>
              </a:solidFill>
            </a:endParaRPr>
          </a:p>
        </p:txBody>
      </p:sp>
      <p:sp>
        <p:nvSpPr>
          <p:cNvPr id="6" name="Content Placeholder 5"/>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sz="2800" b="1" dirty="0">
                <a:solidFill>
                  <a:schemeClr val="bg1"/>
                </a:solidFill>
                <a:cs typeface="Arial" pitchFamily="34" charset="0"/>
              </a:rPr>
              <a:t>NFRW uses protocol as a code of political behavior that ensures proper conduct by using courtesy, consideration, respect, friendliness, and good manners.  </a:t>
            </a:r>
          </a:p>
          <a:p>
            <a:pPr eaLnBrk="1" fontAlgn="auto" hangingPunct="1">
              <a:spcAft>
                <a:spcPts val="0"/>
              </a:spcAft>
              <a:buFont typeface="Arial" pitchFamily="34" charset="0"/>
              <a:buChar char="•"/>
              <a:defRPr/>
            </a:pPr>
            <a:endParaRPr lang="en-US" sz="2800" b="1" dirty="0">
              <a:solidFill>
                <a:schemeClr val="bg1"/>
              </a:solidFill>
              <a:cs typeface="Arial" pitchFamily="34" charset="0"/>
            </a:endParaRPr>
          </a:p>
          <a:p>
            <a:pPr eaLnBrk="1" fontAlgn="auto" hangingPunct="1">
              <a:spcAft>
                <a:spcPts val="0"/>
              </a:spcAft>
              <a:buFont typeface="Arial" pitchFamily="34" charset="0"/>
              <a:buChar char="•"/>
              <a:defRPr/>
            </a:pPr>
            <a:r>
              <a:rPr lang="en-US" sz="2800" b="1" dirty="0">
                <a:solidFill>
                  <a:schemeClr val="bg1"/>
                </a:solidFill>
                <a:cs typeface="Arial" pitchFamily="34" charset="0"/>
              </a:rPr>
              <a:t>Protocol covers meetings and events, </a:t>
            </a:r>
          </a:p>
          <a:p>
            <a:pPr eaLnBrk="1" fontAlgn="auto" hangingPunct="1">
              <a:spcAft>
                <a:spcPts val="0"/>
              </a:spcAft>
              <a:buFont typeface="Arial" pitchFamily="34" charset="0"/>
              <a:buNone/>
              <a:defRPr/>
            </a:pPr>
            <a:r>
              <a:rPr lang="en-US" sz="2800" b="1" dirty="0">
                <a:solidFill>
                  <a:schemeClr val="bg1"/>
                </a:solidFill>
                <a:cs typeface="Arial" pitchFamily="34" charset="0"/>
              </a:rPr>
              <a:t>    introductions, flag etiquette, and seating</a:t>
            </a:r>
          </a:p>
          <a:p>
            <a:pPr eaLnBrk="1" fontAlgn="auto" hangingPunct="1">
              <a:spcAft>
                <a:spcPts val="0"/>
              </a:spcAft>
              <a:buFont typeface="Arial" pitchFamily="34" charset="0"/>
              <a:buNone/>
              <a:defRPr/>
            </a:pPr>
            <a:r>
              <a:rPr lang="en-US" sz="2800" b="1" dirty="0">
                <a:solidFill>
                  <a:schemeClr val="bg1"/>
                </a:solidFill>
                <a:cs typeface="Arial" pitchFamily="34" charset="0"/>
              </a:rPr>
              <a:t>    arrangements, as well as the proper </a:t>
            </a:r>
          </a:p>
          <a:p>
            <a:pPr eaLnBrk="1" fontAlgn="auto" hangingPunct="1">
              <a:spcAft>
                <a:spcPts val="0"/>
              </a:spcAft>
              <a:buFont typeface="Arial" pitchFamily="34" charset="0"/>
              <a:buNone/>
              <a:defRPr/>
            </a:pPr>
            <a:r>
              <a:rPr lang="en-US" sz="2800" b="1" dirty="0">
                <a:solidFill>
                  <a:schemeClr val="bg1"/>
                </a:solidFill>
                <a:cs typeface="Arial" pitchFamily="34" charset="0"/>
              </a:rPr>
              <a:t>    way to address government officials and </a:t>
            </a:r>
          </a:p>
          <a:p>
            <a:pPr eaLnBrk="1" fontAlgn="auto" hangingPunct="1">
              <a:spcAft>
                <a:spcPts val="0"/>
              </a:spcAft>
              <a:buFont typeface="Arial" pitchFamily="34" charset="0"/>
              <a:buNone/>
              <a:defRPr/>
            </a:pPr>
            <a:r>
              <a:rPr lang="en-US" sz="2800" b="1" dirty="0">
                <a:solidFill>
                  <a:schemeClr val="bg1"/>
                </a:solidFill>
                <a:cs typeface="Arial" pitchFamily="34" charset="0"/>
              </a:rPr>
              <a:t>    distinguished guests.</a:t>
            </a:r>
          </a:p>
          <a:p>
            <a:pPr lvl="1" eaLnBrk="1" fontAlgn="auto" hangingPunct="1">
              <a:spcAft>
                <a:spcPts val="0"/>
              </a:spcAft>
              <a:buFont typeface="Arial" pitchFamily="34" charset="0"/>
              <a:buChar char="–"/>
              <a:defRPr/>
            </a:pPr>
            <a:endParaRPr lang="en-US" dirty="0">
              <a:cs typeface="Arial" pitchFamily="34" charset="0"/>
            </a:endParaRPr>
          </a:p>
          <a:p>
            <a:pPr lvl="1" eaLnBrk="1" fontAlgn="auto" hangingPunct="1">
              <a:spcAft>
                <a:spcPts val="0"/>
              </a:spcAft>
              <a:buFont typeface="Arial" pitchFamily="34" charset="0"/>
              <a:buNone/>
              <a:defRPr/>
            </a:pPr>
            <a:endParaRPr lang="en-U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512003"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512004"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512005" name="Title 4"/>
          <p:cNvSpPr>
            <a:spLocks noGrp="1"/>
          </p:cNvSpPr>
          <p:nvPr>
            <p:ph type="title"/>
          </p:nvPr>
        </p:nvSpPr>
        <p:spPr/>
        <p:txBody>
          <a:bodyPr/>
          <a:lstStyle/>
          <a:p>
            <a:pPr eaLnBrk="1" hangingPunct="1"/>
            <a:r>
              <a:rPr lang="en-US">
                <a:solidFill>
                  <a:srgbClr val="FF0000"/>
                </a:solidFill>
                <a:latin typeface="Arial Black" pitchFamily="34" charset="0"/>
              </a:rPr>
              <a:t>SUMMARY</a:t>
            </a:r>
            <a:endParaRPr lang="en-US">
              <a:solidFill>
                <a:srgbClr val="FF0000"/>
              </a:solidFill>
            </a:endParaRPr>
          </a:p>
        </p:txBody>
      </p:sp>
      <p:sp>
        <p:nvSpPr>
          <p:cNvPr id="512006" name="Content Placeholder 5"/>
          <p:cNvSpPr>
            <a:spLocks noGrp="1"/>
          </p:cNvSpPr>
          <p:nvPr>
            <p:ph idx="1"/>
          </p:nvPr>
        </p:nvSpPr>
        <p:spPr/>
        <p:txBody>
          <a:bodyPr/>
          <a:lstStyle/>
          <a:p>
            <a:pPr eaLnBrk="1" hangingPunct="1"/>
            <a:endParaRPr lang="en-US" sz="2600" b="1">
              <a:solidFill>
                <a:schemeClr val="bg1"/>
              </a:solidFill>
              <a:cs typeface="Arial" pitchFamily="34" charset="0"/>
            </a:endParaRPr>
          </a:p>
          <a:p>
            <a:pPr eaLnBrk="1" hangingPunct="1">
              <a:buFontTx/>
              <a:buNone/>
            </a:pPr>
            <a:r>
              <a:rPr lang="en-US" sz="2600" b="1">
                <a:solidFill>
                  <a:schemeClr val="bg1"/>
                </a:solidFill>
                <a:cs typeface="Arial" pitchFamily="34" charset="0"/>
              </a:rPr>
              <a:t>	When NFRW, State Federations, and local Clubs demonstrate the proper use of protocol, it will ensure that meetings and events are conducted with respect to all who attend.   The use of proper flag etiquette and seating arrangements, as well as the proper address of government officials and distinguished guests illustrates  utmost professionalism.</a:t>
            </a:r>
          </a:p>
          <a:p>
            <a:pPr lvl="1" eaLnBrk="1" hangingPunct="1"/>
            <a:endParaRPr lang="en-US" sz="2600">
              <a:cs typeface="Arial" pitchFamily="34" charset="0"/>
            </a:endParaRPr>
          </a:p>
          <a:p>
            <a:pPr lvl="1" eaLnBrk="1" hangingPunct="1">
              <a:buFontTx/>
              <a:buNone/>
            </a:pPr>
            <a:endParaRPr lang="en-US"/>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sp>
        <p:nvSpPr>
          <p:cNvPr id="513027"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pic>
        <p:nvPicPr>
          <p:cNvPr id="513028" name="Picture 3" descr="F:\nfrw logo.bmp"/>
          <p:cNvPicPr>
            <a:picLocks noChangeAspect="1" noChangeArrowheads="1"/>
          </p:cNvPicPr>
          <p:nvPr/>
        </p:nvPicPr>
        <p:blipFill>
          <a:blip r:embed="rId2" cstate="print"/>
          <a:srcRect/>
          <a:stretch>
            <a:fillRect/>
          </a:stretch>
        </p:blipFill>
        <p:spPr bwMode="auto">
          <a:xfrm>
            <a:off x="1828800" y="533400"/>
            <a:ext cx="5349875" cy="5562600"/>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472067"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472068"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472069" name="Title 4"/>
          <p:cNvSpPr>
            <a:spLocks noGrp="1"/>
          </p:cNvSpPr>
          <p:nvPr>
            <p:ph type="title"/>
          </p:nvPr>
        </p:nvSpPr>
        <p:spPr/>
        <p:txBody>
          <a:bodyPr/>
          <a:lstStyle/>
          <a:p>
            <a:pPr eaLnBrk="1" hangingPunct="1"/>
            <a:r>
              <a:rPr lang="en-US">
                <a:solidFill>
                  <a:srgbClr val="FF0000"/>
                </a:solidFill>
                <a:latin typeface="Arial Black" pitchFamily="34" charset="0"/>
              </a:rPr>
              <a:t>PROTOCOL  IN  POLITICS</a:t>
            </a:r>
            <a:endParaRPr lang="en-US">
              <a:solidFill>
                <a:srgbClr val="FF0000"/>
              </a:solidFill>
            </a:endParaRPr>
          </a:p>
        </p:txBody>
      </p:sp>
      <p:sp>
        <p:nvSpPr>
          <p:cNvPr id="472070" name="Content Placeholder 5"/>
          <p:cNvSpPr>
            <a:spLocks noGrp="1"/>
          </p:cNvSpPr>
          <p:nvPr>
            <p:ph idx="1"/>
          </p:nvPr>
        </p:nvSpPr>
        <p:spPr/>
        <p:txBody>
          <a:bodyPr/>
          <a:lstStyle/>
          <a:p>
            <a:pPr eaLnBrk="1" hangingPunct="1">
              <a:buFontTx/>
              <a:buNone/>
            </a:pPr>
            <a:r>
              <a:rPr lang="en-US" b="1">
                <a:cs typeface="Arial" pitchFamily="34" charset="0"/>
              </a:rPr>
              <a:t>	</a:t>
            </a:r>
          </a:p>
          <a:p>
            <a:pPr eaLnBrk="1" hangingPunct="1">
              <a:buFontTx/>
              <a:buNone/>
            </a:pPr>
            <a:r>
              <a:rPr lang="en-US" sz="3500" b="1">
                <a:solidFill>
                  <a:srgbClr val="FFC000"/>
                </a:solidFill>
                <a:cs typeface="Arial" pitchFamily="34" charset="0"/>
              </a:rPr>
              <a:t>PROTOCOL:  </a:t>
            </a:r>
          </a:p>
          <a:p>
            <a:pPr eaLnBrk="1" hangingPunct="1">
              <a:buFontTx/>
              <a:buNone/>
            </a:pPr>
            <a:r>
              <a:rPr lang="en-US" b="1">
                <a:solidFill>
                  <a:srgbClr val="FFC000"/>
                </a:solidFill>
                <a:cs typeface="Arial" pitchFamily="34" charset="0"/>
              </a:rPr>
              <a:t>		</a:t>
            </a:r>
          </a:p>
          <a:p>
            <a:pPr eaLnBrk="1" hangingPunct="1">
              <a:buFontTx/>
              <a:buNone/>
            </a:pPr>
            <a:r>
              <a:rPr lang="en-US" b="1">
                <a:solidFill>
                  <a:srgbClr val="FFC000"/>
                </a:solidFill>
                <a:cs typeface="Arial" pitchFamily="34" charset="0"/>
              </a:rPr>
              <a:t>Webster’s Dictionary describes protocol </a:t>
            </a:r>
          </a:p>
          <a:p>
            <a:pPr eaLnBrk="1" hangingPunct="1">
              <a:buFontTx/>
              <a:buNone/>
            </a:pPr>
            <a:r>
              <a:rPr lang="en-US" b="1">
                <a:solidFill>
                  <a:srgbClr val="FFC000"/>
                </a:solidFill>
                <a:cs typeface="Arial" pitchFamily="34" charset="0"/>
              </a:rPr>
              <a:t>          as DIPLOMATIC ETIQUETTE. </a:t>
            </a:r>
          </a:p>
          <a:p>
            <a:pPr eaLnBrk="1" hangingPunct="1"/>
            <a:endParaRPr lang="en-US" b="1">
              <a:cs typeface="Arial" pitchFamily="34" charset="0"/>
            </a:endParaRPr>
          </a:p>
          <a:p>
            <a:pPr lvl="1" eaLnBrk="1" hangingPunct="1">
              <a:buFontTx/>
              <a:buNone/>
            </a:pPr>
            <a:endParaRPr lang="en-US"/>
          </a:p>
          <a:p>
            <a:pPr lvl="1" eaLnBrk="1" hangingPunct="1">
              <a:buFontTx/>
              <a:buNone/>
            </a:pPr>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473091"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473092"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473093" name="Title 4"/>
          <p:cNvSpPr>
            <a:spLocks noGrp="1"/>
          </p:cNvSpPr>
          <p:nvPr>
            <p:ph type="title"/>
          </p:nvPr>
        </p:nvSpPr>
        <p:spPr/>
        <p:txBody>
          <a:bodyPr/>
          <a:lstStyle/>
          <a:p>
            <a:pPr eaLnBrk="1" hangingPunct="1"/>
            <a:r>
              <a:rPr lang="en-US">
                <a:solidFill>
                  <a:srgbClr val="FF0000"/>
                </a:solidFill>
                <a:latin typeface="Arial Black" pitchFamily="34" charset="0"/>
              </a:rPr>
              <a:t>PROTOCOL  IN  POLITICS</a:t>
            </a:r>
            <a:endParaRPr lang="en-US">
              <a:solidFill>
                <a:srgbClr val="FF0000"/>
              </a:solidFill>
            </a:endParaRPr>
          </a:p>
        </p:txBody>
      </p:sp>
      <p:sp>
        <p:nvSpPr>
          <p:cNvPr id="6" name="Content Placeholder 5"/>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sz="2800" b="1" dirty="0">
                <a:solidFill>
                  <a:schemeClr val="bg1"/>
                </a:solidFill>
                <a:cs typeface="Arial" pitchFamily="34" charset="0"/>
              </a:rPr>
              <a:t>NFRW uses protocol as a code of political behavior that ensures proper conduct by using courtesy, consideration, respect, friendliness, and good manners.  </a:t>
            </a:r>
          </a:p>
          <a:p>
            <a:pPr eaLnBrk="1" fontAlgn="auto" hangingPunct="1">
              <a:spcAft>
                <a:spcPts val="0"/>
              </a:spcAft>
              <a:buFont typeface="Arial" pitchFamily="34" charset="0"/>
              <a:buChar char="•"/>
              <a:defRPr/>
            </a:pPr>
            <a:endParaRPr lang="en-US" sz="2800" b="1" dirty="0">
              <a:solidFill>
                <a:schemeClr val="bg1"/>
              </a:solidFill>
              <a:cs typeface="Arial" pitchFamily="34" charset="0"/>
            </a:endParaRPr>
          </a:p>
          <a:p>
            <a:pPr eaLnBrk="1" fontAlgn="auto" hangingPunct="1">
              <a:spcAft>
                <a:spcPts val="0"/>
              </a:spcAft>
              <a:buFont typeface="Arial" pitchFamily="34" charset="0"/>
              <a:buChar char="•"/>
              <a:defRPr/>
            </a:pPr>
            <a:r>
              <a:rPr lang="en-US" sz="2800" b="1" dirty="0">
                <a:solidFill>
                  <a:schemeClr val="bg1"/>
                </a:solidFill>
                <a:cs typeface="Arial" pitchFamily="34" charset="0"/>
              </a:rPr>
              <a:t>Protocol covers meetings and events, </a:t>
            </a:r>
          </a:p>
          <a:p>
            <a:pPr eaLnBrk="1" fontAlgn="auto" hangingPunct="1">
              <a:spcAft>
                <a:spcPts val="0"/>
              </a:spcAft>
              <a:buFont typeface="Arial" pitchFamily="34" charset="0"/>
              <a:buNone/>
              <a:defRPr/>
            </a:pPr>
            <a:r>
              <a:rPr lang="en-US" sz="2800" b="1" dirty="0">
                <a:solidFill>
                  <a:schemeClr val="bg1"/>
                </a:solidFill>
                <a:cs typeface="Arial" pitchFamily="34" charset="0"/>
              </a:rPr>
              <a:t>    introductions, flag etiquette, and seating</a:t>
            </a:r>
          </a:p>
          <a:p>
            <a:pPr eaLnBrk="1" fontAlgn="auto" hangingPunct="1">
              <a:spcAft>
                <a:spcPts val="0"/>
              </a:spcAft>
              <a:buFont typeface="Arial" pitchFamily="34" charset="0"/>
              <a:buNone/>
              <a:defRPr/>
            </a:pPr>
            <a:r>
              <a:rPr lang="en-US" sz="2800" b="1" dirty="0">
                <a:solidFill>
                  <a:schemeClr val="bg1"/>
                </a:solidFill>
                <a:cs typeface="Arial" pitchFamily="34" charset="0"/>
              </a:rPr>
              <a:t>    arrangements, as well as the proper </a:t>
            </a:r>
          </a:p>
          <a:p>
            <a:pPr eaLnBrk="1" fontAlgn="auto" hangingPunct="1">
              <a:spcAft>
                <a:spcPts val="0"/>
              </a:spcAft>
              <a:buFont typeface="Arial" pitchFamily="34" charset="0"/>
              <a:buNone/>
              <a:defRPr/>
            </a:pPr>
            <a:r>
              <a:rPr lang="en-US" sz="2800" b="1" dirty="0">
                <a:solidFill>
                  <a:schemeClr val="bg1"/>
                </a:solidFill>
                <a:cs typeface="Arial" pitchFamily="34" charset="0"/>
              </a:rPr>
              <a:t>    way to address government officials and </a:t>
            </a:r>
          </a:p>
          <a:p>
            <a:pPr eaLnBrk="1" fontAlgn="auto" hangingPunct="1">
              <a:spcAft>
                <a:spcPts val="0"/>
              </a:spcAft>
              <a:buFont typeface="Arial" pitchFamily="34" charset="0"/>
              <a:buNone/>
              <a:defRPr/>
            </a:pPr>
            <a:r>
              <a:rPr lang="en-US" sz="2800" b="1" dirty="0">
                <a:solidFill>
                  <a:schemeClr val="bg1"/>
                </a:solidFill>
                <a:cs typeface="Arial" pitchFamily="34" charset="0"/>
              </a:rPr>
              <a:t>    distinguished guests.</a:t>
            </a:r>
          </a:p>
          <a:p>
            <a:pPr lvl="1" eaLnBrk="1" fontAlgn="auto" hangingPunct="1">
              <a:spcAft>
                <a:spcPts val="0"/>
              </a:spcAft>
              <a:buFont typeface="Arial" pitchFamily="34" charset="0"/>
              <a:buChar char="–"/>
              <a:defRPr/>
            </a:pPr>
            <a:endParaRPr lang="en-US" dirty="0">
              <a:cs typeface="Arial" pitchFamily="34" charset="0"/>
            </a:endParaRPr>
          </a:p>
          <a:p>
            <a:pPr lvl="1" eaLnBrk="1" fontAlgn="auto" hangingPunct="1">
              <a:spcAft>
                <a:spcPts val="0"/>
              </a:spcAft>
              <a:buFont typeface="Arial" pitchFamily="34" charset="0"/>
              <a:buNone/>
              <a:defRPr/>
            </a:pPr>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Text Box 2"/>
          <p:cNvSpPr txBox="1">
            <a:spLocks noChangeArrowheads="1"/>
          </p:cNvSpPr>
          <p:nvPr/>
        </p:nvSpPr>
        <p:spPr bwMode="auto">
          <a:xfrm>
            <a:off x="1676400" y="1447800"/>
            <a:ext cx="5715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 </a:t>
            </a:r>
          </a:p>
        </p:txBody>
      </p:sp>
      <p:pic>
        <p:nvPicPr>
          <p:cNvPr id="474115" name="Picture 3" descr="F:\nfrw logo.bmp"/>
          <p:cNvPicPr>
            <a:picLocks noChangeAspect="1" noChangeArrowheads="1"/>
          </p:cNvPicPr>
          <p:nvPr/>
        </p:nvPicPr>
        <p:blipFill>
          <a:blip r:embed="rId2" cstate="print"/>
          <a:srcRect/>
          <a:stretch>
            <a:fillRect/>
          </a:stretch>
        </p:blipFill>
        <p:spPr bwMode="auto">
          <a:xfrm>
            <a:off x="8458200" y="6172200"/>
            <a:ext cx="512763" cy="533400"/>
          </a:xfrm>
          <a:prstGeom prst="rect">
            <a:avLst/>
          </a:prstGeom>
          <a:noFill/>
          <a:ln w="9525">
            <a:noFill/>
            <a:miter lim="800000"/>
            <a:headEnd/>
            <a:tailEnd/>
          </a:ln>
        </p:spPr>
      </p:pic>
      <p:sp>
        <p:nvSpPr>
          <p:cNvPr id="474116" name="Text Box 4"/>
          <p:cNvSpPr txBox="1">
            <a:spLocks noChangeArrowheads="1"/>
          </p:cNvSpPr>
          <p:nvPr/>
        </p:nvSpPr>
        <p:spPr bwMode="auto">
          <a:xfrm>
            <a:off x="1219200" y="1066800"/>
            <a:ext cx="6858000" cy="369888"/>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474117" name="Title 4"/>
          <p:cNvSpPr>
            <a:spLocks noGrp="1"/>
          </p:cNvSpPr>
          <p:nvPr>
            <p:ph type="title"/>
          </p:nvPr>
        </p:nvSpPr>
        <p:spPr/>
        <p:txBody>
          <a:bodyPr/>
          <a:lstStyle/>
          <a:p>
            <a:pPr eaLnBrk="1" hangingPunct="1"/>
            <a:r>
              <a:rPr lang="en-US">
                <a:solidFill>
                  <a:srgbClr val="FF0000"/>
                </a:solidFill>
                <a:latin typeface="Arial Black" pitchFamily="34" charset="0"/>
              </a:rPr>
              <a:t>PROTOCOL CHAIRMAN*</a:t>
            </a:r>
          </a:p>
        </p:txBody>
      </p:sp>
      <p:sp>
        <p:nvSpPr>
          <p:cNvPr id="474118" name="Content Placeholder 5"/>
          <p:cNvSpPr>
            <a:spLocks noGrp="1"/>
          </p:cNvSpPr>
          <p:nvPr>
            <p:ph idx="1"/>
          </p:nvPr>
        </p:nvSpPr>
        <p:spPr>
          <a:xfrm>
            <a:off x="457200" y="1447800"/>
            <a:ext cx="8229600" cy="5257800"/>
          </a:xfrm>
        </p:spPr>
        <p:txBody>
          <a:bodyPr/>
          <a:lstStyle/>
          <a:p>
            <a:pPr eaLnBrk="1" hangingPunct="1">
              <a:buFontTx/>
              <a:buNone/>
            </a:pPr>
            <a:r>
              <a:rPr lang="en-US" b="1" dirty="0">
                <a:solidFill>
                  <a:srgbClr val="FFC000"/>
                </a:solidFill>
                <a:latin typeface="Arial" pitchFamily="34" charset="0"/>
                <a:cs typeface="Arial" pitchFamily="34" charset="0"/>
              </a:rPr>
              <a:t>JOB DESCRIPTION: </a:t>
            </a:r>
            <a:endParaRPr lang="en-US" sz="2000" b="1" dirty="0">
              <a:solidFill>
                <a:srgbClr val="FFC000"/>
              </a:solidFill>
              <a:latin typeface="Arial" pitchFamily="34" charset="0"/>
              <a:cs typeface="Arial" pitchFamily="34" charset="0"/>
            </a:endParaRPr>
          </a:p>
          <a:p>
            <a:pPr eaLnBrk="1" hangingPunct="1">
              <a:buFontTx/>
              <a:buNone/>
            </a:pPr>
            <a:endParaRPr lang="en-US" sz="2000" b="1" dirty="0">
              <a:solidFill>
                <a:schemeClr val="bg1"/>
              </a:solidFill>
              <a:latin typeface="Arial" pitchFamily="34" charset="0"/>
              <a:cs typeface="Arial" pitchFamily="34" charset="0"/>
            </a:endParaRPr>
          </a:p>
          <a:p>
            <a:pPr eaLnBrk="1" hangingPunct="1"/>
            <a:r>
              <a:rPr lang="en-US" sz="2800" b="1" dirty="0">
                <a:solidFill>
                  <a:schemeClr val="bg1"/>
                </a:solidFill>
                <a:latin typeface="Arial" pitchFamily="34" charset="0"/>
                <a:cs typeface="Arial" pitchFamily="34" charset="0"/>
              </a:rPr>
              <a:t>Advises and assists the President in the proper conduct for meetings and events. </a:t>
            </a:r>
          </a:p>
          <a:p>
            <a:pPr eaLnBrk="1" hangingPunct="1"/>
            <a:endParaRPr lang="en-US" sz="1800" b="1" dirty="0">
              <a:solidFill>
                <a:schemeClr val="bg1"/>
              </a:solidFill>
              <a:latin typeface="Arial" pitchFamily="34" charset="0"/>
              <a:cs typeface="Arial" pitchFamily="34" charset="0"/>
            </a:endParaRPr>
          </a:p>
          <a:p>
            <a:pPr eaLnBrk="1" hangingPunct="1"/>
            <a:r>
              <a:rPr lang="en-US" sz="2800" b="1" dirty="0">
                <a:solidFill>
                  <a:schemeClr val="bg1"/>
                </a:solidFill>
                <a:latin typeface="Arial" pitchFamily="34" charset="0"/>
                <a:cs typeface="Arial" pitchFamily="34" charset="0"/>
              </a:rPr>
              <a:t>Assists with proper seating and introduction of head tables. </a:t>
            </a:r>
          </a:p>
          <a:p>
            <a:pPr eaLnBrk="1" hangingPunct="1"/>
            <a:endParaRPr lang="en-US" sz="1800" b="1" dirty="0">
              <a:solidFill>
                <a:schemeClr val="bg1"/>
              </a:solidFill>
              <a:latin typeface="Arial" pitchFamily="34" charset="0"/>
              <a:cs typeface="Arial" pitchFamily="34" charset="0"/>
            </a:endParaRPr>
          </a:p>
          <a:p>
            <a:pPr eaLnBrk="1" hangingPunct="1"/>
            <a:r>
              <a:rPr lang="en-US" sz="2800" b="1" dirty="0">
                <a:solidFill>
                  <a:schemeClr val="bg1"/>
                </a:solidFill>
                <a:latin typeface="Arial" pitchFamily="34" charset="0"/>
                <a:cs typeface="Arial" pitchFamily="34" charset="0"/>
              </a:rPr>
              <a:t>The Protocol Chairman only advises. </a:t>
            </a:r>
            <a:endParaRPr lang="en-US" sz="2000" b="1" dirty="0">
              <a:solidFill>
                <a:schemeClr val="bg1"/>
              </a:solidFill>
              <a:latin typeface="Arial" pitchFamily="34" charset="0"/>
              <a:cs typeface="Arial" pitchFamily="34" charset="0"/>
            </a:endParaRPr>
          </a:p>
          <a:p>
            <a:pPr eaLnBrk="1" hangingPunct="1"/>
            <a:endParaRPr lang="en-US" sz="2000" b="1" dirty="0">
              <a:solidFill>
                <a:schemeClr val="bg1"/>
              </a:solidFill>
              <a:latin typeface="Arial" pitchFamily="34" charset="0"/>
              <a:cs typeface="Arial" pitchFamily="34" charset="0"/>
            </a:endParaRPr>
          </a:p>
          <a:p>
            <a:pPr eaLnBrk="1" hangingPunct="1">
              <a:buFontTx/>
              <a:buNone/>
            </a:pPr>
            <a:r>
              <a:rPr lang="en-US" sz="2000" b="1" dirty="0">
                <a:solidFill>
                  <a:schemeClr val="bg1"/>
                </a:solidFill>
                <a:latin typeface="Arial" pitchFamily="34" charset="0"/>
                <a:cs typeface="Arial" pitchFamily="34" charset="0"/>
              </a:rPr>
              <a:t>	*The President may serve this role, or she may appoint a</a:t>
            </a:r>
          </a:p>
          <a:p>
            <a:pPr eaLnBrk="1" hangingPunct="1">
              <a:buFontTx/>
              <a:buNone/>
            </a:pPr>
            <a:r>
              <a:rPr lang="en-US" sz="2000" b="1" dirty="0">
                <a:solidFill>
                  <a:schemeClr val="bg1"/>
                </a:solidFill>
                <a:latin typeface="Arial" pitchFamily="34" charset="0"/>
                <a:cs typeface="Arial" pitchFamily="34" charset="0"/>
              </a:rPr>
              <a:t>       Protocol Chairman.</a:t>
            </a:r>
          </a:p>
          <a:p>
            <a:pPr eaLnBrk="1" hangingPunct="1">
              <a:buFontTx/>
              <a:buNone/>
            </a:pPr>
            <a:endParaRPr lang="en-US" b="1" dirty="0">
              <a:cs typeface="Arial"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pPr eaLnBrk="1" hangingPunct="1"/>
            <a:r>
              <a:rPr lang="en-US" sz="4000" dirty="0">
                <a:solidFill>
                  <a:srgbClr val="FF0000"/>
                </a:solidFill>
                <a:latin typeface="Arial Black" pitchFamily="34" charset="0"/>
              </a:rPr>
              <a:t>MEETING  PROTOCOL</a:t>
            </a:r>
            <a:endParaRPr lang="en-US" sz="4000" b="1" dirty="0">
              <a:solidFill>
                <a:srgbClr val="D61023"/>
              </a:solidFill>
            </a:endParaRPr>
          </a:p>
        </p:txBody>
      </p:sp>
      <p:sp>
        <p:nvSpPr>
          <p:cNvPr id="111619" name="Rectangle 3"/>
          <p:cNvSpPr>
            <a:spLocks noGrp="1" noChangeArrowheads="1"/>
          </p:cNvSpPr>
          <p:nvPr>
            <p:ph type="body" idx="1"/>
          </p:nvPr>
        </p:nvSpPr>
        <p:spPr/>
        <p:txBody>
          <a:bodyPr rtlCol="0">
            <a:normAutofit lnSpcReduction="10000"/>
          </a:bodyPr>
          <a:lstStyle/>
          <a:p>
            <a:pPr eaLnBrk="1" fontAlgn="auto" hangingPunct="1">
              <a:lnSpc>
                <a:spcPct val="80000"/>
              </a:lnSpc>
              <a:spcAft>
                <a:spcPts val="0"/>
              </a:spcAft>
              <a:buFontTx/>
              <a:buNone/>
              <a:defRPr/>
            </a:pPr>
            <a:r>
              <a:rPr lang="en-US" sz="2400" b="1" dirty="0">
                <a:solidFill>
                  <a:srgbClr val="FFC000"/>
                </a:solidFill>
                <a:latin typeface="Arial" pitchFamily="34" charset="0"/>
                <a:cs typeface="Arial" pitchFamily="34" charset="0"/>
              </a:rPr>
              <a:t>BEFORE THE MEETING:</a:t>
            </a:r>
          </a:p>
          <a:p>
            <a:pPr eaLnBrk="1" fontAlgn="auto" hangingPunct="1">
              <a:lnSpc>
                <a:spcPct val="80000"/>
              </a:lnSpc>
              <a:spcAft>
                <a:spcPts val="0"/>
              </a:spcAft>
              <a:buFontTx/>
              <a:buNone/>
              <a:defRPr/>
            </a:pPr>
            <a:endParaRPr lang="en-US" sz="2400" b="1" dirty="0">
              <a:solidFill>
                <a:srgbClr val="D61023"/>
              </a:solidFill>
              <a:latin typeface="Arial" pitchFamily="34" charset="0"/>
              <a:cs typeface="Arial" pitchFamily="34" charset="0"/>
            </a:endParaRPr>
          </a:p>
          <a:p>
            <a:pPr eaLnBrk="1" fontAlgn="auto" hangingPunct="1">
              <a:lnSpc>
                <a:spcPct val="80000"/>
              </a:lnSpc>
              <a:spcAft>
                <a:spcPts val="0"/>
              </a:spcAft>
              <a:buFontTx/>
              <a:buNone/>
              <a:defRPr/>
            </a:pPr>
            <a:r>
              <a:rPr lang="en-US" sz="1800" b="1" dirty="0">
                <a:solidFill>
                  <a:srgbClr val="FFFF00"/>
                </a:solidFill>
                <a:latin typeface="Arial" pitchFamily="34" charset="0"/>
                <a:cs typeface="Arial" pitchFamily="34" charset="0"/>
              </a:rPr>
              <a:t>	</a:t>
            </a:r>
            <a:r>
              <a:rPr lang="en-US" sz="2000" b="1" dirty="0">
                <a:solidFill>
                  <a:schemeClr val="bg1"/>
                </a:solidFill>
                <a:latin typeface="Arial" pitchFamily="34" charset="0"/>
                <a:cs typeface="Arial" pitchFamily="34" charset="0"/>
              </a:rPr>
              <a:t>A. Determine your objectives for the meeting.</a:t>
            </a:r>
          </a:p>
          <a:p>
            <a:pPr eaLnBrk="1" fontAlgn="auto" hangingPunct="1">
              <a:lnSpc>
                <a:spcPct val="80000"/>
              </a:lnSpc>
              <a:spcAft>
                <a:spcPts val="0"/>
              </a:spcAft>
              <a:buFont typeface="Arial" pitchFamily="34" charset="0"/>
              <a:buChar char="•"/>
              <a:defRPr/>
            </a:pPr>
            <a:endParaRPr lang="en-US" sz="2000" b="1" dirty="0">
              <a:solidFill>
                <a:schemeClr val="bg1"/>
              </a:solidFill>
              <a:latin typeface="Arial" pitchFamily="34" charset="0"/>
              <a:cs typeface="Arial" pitchFamily="34" charset="0"/>
            </a:endParaRPr>
          </a:p>
          <a:p>
            <a:pPr eaLnBrk="1" fontAlgn="auto" hangingPunct="1">
              <a:lnSpc>
                <a:spcPct val="80000"/>
              </a:lnSpc>
              <a:spcAft>
                <a:spcPts val="0"/>
              </a:spcAft>
              <a:buFontTx/>
              <a:buNone/>
              <a:defRPr/>
            </a:pPr>
            <a:r>
              <a:rPr lang="en-US" sz="2000" b="1" dirty="0">
                <a:solidFill>
                  <a:schemeClr val="bg1"/>
                </a:solidFill>
                <a:latin typeface="Arial" pitchFamily="34" charset="0"/>
                <a:cs typeface="Arial" pitchFamily="34" charset="0"/>
              </a:rPr>
              <a:t>	B. Prepare an agenda for the meeting. </a:t>
            </a:r>
          </a:p>
          <a:p>
            <a:pPr eaLnBrk="1" fontAlgn="auto" hangingPunct="1">
              <a:lnSpc>
                <a:spcPct val="80000"/>
              </a:lnSpc>
              <a:spcAft>
                <a:spcPts val="0"/>
              </a:spcAft>
              <a:buFontTx/>
              <a:buNone/>
              <a:defRPr/>
            </a:pPr>
            <a:r>
              <a:rPr lang="en-US" sz="2000" b="1" dirty="0">
                <a:solidFill>
                  <a:schemeClr val="bg1"/>
                </a:solidFill>
                <a:latin typeface="Arial" pitchFamily="34" charset="0"/>
                <a:cs typeface="Arial" pitchFamily="34" charset="0"/>
              </a:rPr>
              <a:t> </a:t>
            </a:r>
          </a:p>
          <a:p>
            <a:pPr eaLnBrk="1" fontAlgn="auto" hangingPunct="1">
              <a:lnSpc>
                <a:spcPct val="80000"/>
              </a:lnSpc>
              <a:spcAft>
                <a:spcPts val="0"/>
              </a:spcAft>
              <a:buFontTx/>
              <a:buNone/>
              <a:defRPr/>
            </a:pPr>
            <a:r>
              <a:rPr lang="en-US" sz="2000" b="1" dirty="0">
                <a:solidFill>
                  <a:schemeClr val="bg1"/>
                </a:solidFill>
                <a:latin typeface="Arial" pitchFamily="34" charset="0"/>
                <a:cs typeface="Arial" pitchFamily="34" charset="0"/>
              </a:rPr>
              <a:t>	C. Check minutes of the previous regular and board meetings </a:t>
            </a:r>
          </a:p>
          <a:p>
            <a:pPr eaLnBrk="1" fontAlgn="auto" hangingPunct="1">
              <a:lnSpc>
                <a:spcPct val="80000"/>
              </a:lnSpc>
              <a:spcAft>
                <a:spcPts val="0"/>
              </a:spcAft>
              <a:buFontTx/>
              <a:buNone/>
              <a:defRPr/>
            </a:pPr>
            <a:r>
              <a:rPr lang="en-US" sz="2000" b="1" dirty="0">
                <a:solidFill>
                  <a:schemeClr val="bg1"/>
                </a:solidFill>
                <a:latin typeface="Arial" pitchFamily="34" charset="0"/>
                <a:cs typeface="Arial" pitchFamily="34" charset="0"/>
              </a:rPr>
              <a:t>          to find any unfinished business.</a:t>
            </a:r>
          </a:p>
          <a:p>
            <a:pPr eaLnBrk="1" fontAlgn="auto" hangingPunct="1">
              <a:lnSpc>
                <a:spcPct val="80000"/>
              </a:lnSpc>
              <a:spcAft>
                <a:spcPts val="0"/>
              </a:spcAft>
              <a:buFontTx/>
              <a:buNone/>
              <a:defRPr/>
            </a:pPr>
            <a:endParaRPr lang="en-US" sz="2000" b="1" dirty="0">
              <a:solidFill>
                <a:schemeClr val="bg1"/>
              </a:solidFill>
              <a:latin typeface="Arial" pitchFamily="34" charset="0"/>
              <a:cs typeface="Arial" pitchFamily="34" charset="0"/>
            </a:endParaRPr>
          </a:p>
          <a:p>
            <a:pPr eaLnBrk="1" fontAlgn="auto" hangingPunct="1">
              <a:lnSpc>
                <a:spcPct val="80000"/>
              </a:lnSpc>
              <a:spcAft>
                <a:spcPts val="0"/>
              </a:spcAft>
              <a:buFontTx/>
              <a:buNone/>
              <a:defRPr/>
            </a:pPr>
            <a:r>
              <a:rPr lang="en-US" sz="2000" b="1" dirty="0">
                <a:solidFill>
                  <a:schemeClr val="bg1"/>
                </a:solidFill>
                <a:latin typeface="Arial" pitchFamily="34" charset="0"/>
                <a:cs typeface="Arial" pitchFamily="34" charset="0"/>
              </a:rPr>
              <a:t>	D. Contact officers and committee chairmen, as needed, to be </a:t>
            </a:r>
          </a:p>
          <a:p>
            <a:pPr eaLnBrk="1" fontAlgn="auto" hangingPunct="1">
              <a:lnSpc>
                <a:spcPct val="80000"/>
              </a:lnSpc>
              <a:spcAft>
                <a:spcPts val="0"/>
              </a:spcAft>
              <a:buFontTx/>
              <a:buNone/>
              <a:defRPr/>
            </a:pPr>
            <a:r>
              <a:rPr lang="en-US" sz="2000" b="1" dirty="0">
                <a:solidFill>
                  <a:schemeClr val="bg1"/>
                </a:solidFill>
                <a:latin typeface="Arial" pitchFamily="34" charset="0"/>
                <a:cs typeface="Arial" pitchFamily="34" charset="0"/>
              </a:rPr>
              <a:t>          sure responsibilities have been fulfilled.</a:t>
            </a:r>
          </a:p>
          <a:p>
            <a:pPr eaLnBrk="1" fontAlgn="auto" hangingPunct="1">
              <a:lnSpc>
                <a:spcPct val="80000"/>
              </a:lnSpc>
              <a:spcAft>
                <a:spcPts val="0"/>
              </a:spcAft>
              <a:buFontTx/>
              <a:buNone/>
              <a:defRPr/>
            </a:pPr>
            <a:endParaRPr lang="en-US" sz="2000" b="1" dirty="0">
              <a:solidFill>
                <a:srgbClr val="FFFF00"/>
              </a:solidFill>
              <a:latin typeface="Arial" pitchFamily="34" charset="0"/>
              <a:cs typeface="Arial" pitchFamily="34" charset="0"/>
            </a:endParaRPr>
          </a:p>
          <a:p>
            <a:pPr eaLnBrk="1" fontAlgn="auto" hangingPunct="1">
              <a:lnSpc>
                <a:spcPct val="80000"/>
              </a:lnSpc>
              <a:spcAft>
                <a:spcPts val="0"/>
              </a:spcAft>
              <a:buFontTx/>
              <a:buNone/>
              <a:defRPr/>
            </a:pPr>
            <a:r>
              <a:rPr lang="en-US" sz="2000" b="1" dirty="0">
                <a:solidFill>
                  <a:schemeClr val="bg1"/>
                </a:solidFill>
                <a:latin typeface="Arial" pitchFamily="34" charset="0"/>
                <a:cs typeface="Arial" pitchFamily="34" charset="0"/>
              </a:rPr>
              <a:t>	E.  Arrive early at the meeting location to check arrangements.</a:t>
            </a:r>
          </a:p>
          <a:p>
            <a:pPr eaLnBrk="1" fontAlgn="auto" hangingPunct="1">
              <a:lnSpc>
                <a:spcPct val="80000"/>
              </a:lnSpc>
              <a:spcAft>
                <a:spcPts val="0"/>
              </a:spcAft>
              <a:buFontTx/>
              <a:buNone/>
              <a:defRPr/>
            </a:pPr>
            <a:r>
              <a:rPr lang="en-US" sz="2000" b="1" dirty="0">
                <a:solidFill>
                  <a:schemeClr val="bg1"/>
                </a:solidFill>
                <a:latin typeface="Arial" pitchFamily="34" charset="0"/>
                <a:cs typeface="Arial" pitchFamily="34" charset="0"/>
              </a:rPr>
              <a:t>          Always check the PA system and any AV equipment before</a:t>
            </a:r>
          </a:p>
          <a:p>
            <a:pPr eaLnBrk="1" fontAlgn="auto" hangingPunct="1">
              <a:lnSpc>
                <a:spcPct val="80000"/>
              </a:lnSpc>
              <a:spcAft>
                <a:spcPts val="0"/>
              </a:spcAft>
              <a:buFontTx/>
              <a:buNone/>
              <a:defRPr/>
            </a:pPr>
            <a:r>
              <a:rPr lang="en-US" sz="2000" b="1" dirty="0">
                <a:solidFill>
                  <a:schemeClr val="bg1"/>
                </a:solidFill>
                <a:latin typeface="Arial" pitchFamily="34" charset="0"/>
                <a:cs typeface="Arial" pitchFamily="34" charset="0"/>
              </a:rPr>
              <a:t>          starting the meeting.</a:t>
            </a:r>
          </a:p>
          <a:p>
            <a:pPr eaLnBrk="1" fontAlgn="auto" hangingPunct="1">
              <a:lnSpc>
                <a:spcPct val="80000"/>
              </a:lnSpc>
              <a:spcAft>
                <a:spcPts val="0"/>
              </a:spcAft>
              <a:buFontTx/>
              <a:buNone/>
              <a:defRPr/>
            </a:pPr>
            <a:endParaRPr lang="en-US" sz="2000" b="1" dirty="0">
              <a:solidFill>
                <a:schemeClr val="bg1"/>
              </a:solidFill>
              <a:latin typeface="Arial" pitchFamily="34" charset="0"/>
              <a:cs typeface="Arial" pitchFamily="34" charset="0"/>
            </a:endParaRPr>
          </a:p>
          <a:p>
            <a:pPr eaLnBrk="1" fontAlgn="auto" hangingPunct="1">
              <a:lnSpc>
                <a:spcPct val="80000"/>
              </a:lnSpc>
              <a:spcAft>
                <a:spcPts val="0"/>
              </a:spcAft>
              <a:buFontTx/>
              <a:buNone/>
              <a:defRPr/>
            </a:pPr>
            <a:endParaRPr lang="en-US" sz="2000" b="1" dirty="0">
              <a:solidFill>
                <a:schemeClr val="bg1"/>
              </a:solidFill>
              <a:latin typeface="Arial" pitchFamily="34" charset="0"/>
              <a:cs typeface="Arial" pitchFamily="34" charset="0"/>
            </a:endParaRPr>
          </a:p>
        </p:txBody>
      </p:sp>
      <p:pic>
        <p:nvPicPr>
          <p:cNvPr id="475140" name="Picture 3" descr="C:\Documents and Settings\Tom VanSant\My Documents\My Pictures\nfrw logo.bmp"/>
          <p:cNvPicPr>
            <a:picLocks noChangeAspect="1" noChangeArrowheads="1"/>
          </p:cNvPicPr>
          <p:nvPr/>
        </p:nvPicPr>
        <p:blipFill>
          <a:blip r:embed="rId3" cstate="print"/>
          <a:srcRect/>
          <a:stretch>
            <a:fillRect/>
          </a:stretch>
        </p:blipFill>
        <p:spPr bwMode="auto">
          <a:xfrm>
            <a:off x="8534400" y="6172200"/>
            <a:ext cx="465138" cy="4841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lstStyle/>
          <a:p>
            <a:pPr eaLnBrk="1" hangingPunct="1"/>
            <a:r>
              <a:rPr lang="en-US" sz="4000">
                <a:solidFill>
                  <a:srgbClr val="FF0000"/>
                </a:solidFill>
                <a:latin typeface="Arial Black" pitchFamily="34" charset="0"/>
              </a:rPr>
              <a:t>MEETING  PROTOCOL</a:t>
            </a:r>
            <a:endParaRPr lang="en-US" sz="4000" b="1">
              <a:solidFill>
                <a:srgbClr val="D61023"/>
              </a:solidFill>
            </a:endParaRPr>
          </a:p>
        </p:txBody>
      </p:sp>
      <p:sp>
        <p:nvSpPr>
          <p:cNvPr id="476163"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400" b="1" dirty="0">
                <a:solidFill>
                  <a:srgbClr val="FFC000"/>
                </a:solidFill>
                <a:latin typeface="Arial" pitchFamily="34" charset="0"/>
                <a:cs typeface="Arial" pitchFamily="34" charset="0"/>
              </a:rPr>
              <a:t>BEGINNING THE MEETING:</a:t>
            </a:r>
          </a:p>
          <a:p>
            <a:pPr eaLnBrk="1" hangingPunct="1">
              <a:buFontTx/>
              <a:buNone/>
            </a:pPr>
            <a:endParaRPr lang="en-US" sz="2400" b="1" dirty="0">
              <a:solidFill>
                <a:srgbClr val="D61023"/>
              </a:solidFill>
              <a:latin typeface="Arial" pitchFamily="34" charset="0"/>
              <a:cs typeface="Arial" pitchFamily="34" charset="0"/>
            </a:endParaRPr>
          </a:p>
          <a:p>
            <a:pPr eaLnBrk="1" hangingPunct="1">
              <a:buFontTx/>
              <a:buNone/>
            </a:pPr>
            <a:r>
              <a:rPr lang="en-US" sz="2000" b="1" dirty="0">
                <a:solidFill>
                  <a:schemeClr val="bg1"/>
                </a:solidFill>
                <a:latin typeface="Arial" pitchFamily="34" charset="0"/>
                <a:cs typeface="Arial" pitchFamily="34" charset="0"/>
              </a:rPr>
              <a:t>	A. Call the meeting to order ON TIME. (ONE rap of the gavel!)</a:t>
            </a:r>
          </a:p>
          <a:p>
            <a:pPr eaLnBrk="1" hangingPunct="1">
              <a:buFontTx/>
              <a:buNone/>
            </a:pPr>
            <a:endParaRPr lang="en-US" sz="2000" b="1" dirty="0">
              <a:solidFill>
                <a:schemeClr val="bg1"/>
              </a:solidFill>
              <a:latin typeface="Arial" pitchFamily="34" charset="0"/>
              <a:cs typeface="Arial" pitchFamily="34" charset="0"/>
            </a:endParaRPr>
          </a:p>
          <a:p>
            <a:pPr eaLnBrk="1" hangingPunct="1">
              <a:buFontTx/>
              <a:buNone/>
            </a:pPr>
            <a:r>
              <a:rPr lang="en-US" sz="2000" b="1" dirty="0">
                <a:solidFill>
                  <a:schemeClr val="bg1"/>
                </a:solidFill>
                <a:latin typeface="Arial" pitchFamily="34" charset="0"/>
                <a:cs typeface="Arial" pitchFamily="34" charset="0"/>
              </a:rPr>
              <a:t>	B. Review and confirm objectives of the meeting.</a:t>
            </a:r>
          </a:p>
          <a:p>
            <a:pPr eaLnBrk="1" hangingPunct="1">
              <a:buFontTx/>
              <a:buNone/>
            </a:pPr>
            <a:endParaRPr lang="en-US" sz="2000" b="1" dirty="0">
              <a:solidFill>
                <a:srgbClr val="FFFF00"/>
              </a:solidFill>
              <a:latin typeface="Arial" pitchFamily="34" charset="0"/>
              <a:cs typeface="Arial" pitchFamily="34" charset="0"/>
            </a:endParaRPr>
          </a:p>
          <a:p>
            <a:pPr eaLnBrk="1" hangingPunct="1">
              <a:buFontTx/>
              <a:buNone/>
            </a:pPr>
            <a:r>
              <a:rPr lang="en-US" sz="2000" b="1" dirty="0">
                <a:solidFill>
                  <a:schemeClr val="bg1"/>
                </a:solidFill>
                <a:latin typeface="Arial" pitchFamily="34" charset="0"/>
                <a:cs typeface="Arial" pitchFamily="34" charset="0"/>
              </a:rPr>
              <a:t>	C. Review action items from the previous meeting.</a:t>
            </a:r>
          </a:p>
        </p:txBody>
      </p:sp>
      <p:pic>
        <p:nvPicPr>
          <p:cNvPr id="476164" name="Picture 3" descr="C:\Documents and Settings\Tom VanSant\My Documents\My Pictures\nfrw logo.bmp"/>
          <p:cNvPicPr>
            <a:picLocks noChangeAspect="1" noChangeArrowheads="1"/>
          </p:cNvPicPr>
          <p:nvPr/>
        </p:nvPicPr>
        <p:blipFill>
          <a:blip r:embed="rId3" cstate="print"/>
          <a:srcRect/>
          <a:stretch>
            <a:fillRect/>
          </a:stretch>
        </p:blipFill>
        <p:spPr bwMode="auto">
          <a:xfrm>
            <a:off x="8534400" y="6172200"/>
            <a:ext cx="465138" cy="48418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681</Words>
  <Application>Microsoft Office PowerPoint</Application>
  <PresentationFormat>On-screen Show (4:3)</PresentationFormat>
  <Paragraphs>413</Paragraphs>
  <Slides>45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Arial Black</vt:lpstr>
      <vt:lpstr>Calibri</vt:lpstr>
      <vt:lpstr>Office Theme</vt:lpstr>
      <vt:lpstr>PowerPoint Presentation</vt:lpstr>
      <vt:lpstr>PowerPoint Presentation</vt:lpstr>
      <vt:lpstr>PowerPoint Presentation</vt:lpstr>
      <vt:lpstr>PROTOCOL  IN  POLITICS</vt:lpstr>
      <vt:lpstr>PROTOCOL  IN  POLITICS</vt:lpstr>
      <vt:lpstr>PROTOCOL  IN  POLITICS</vt:lpstr>
      <vt:lpstr>PROTOCOL CHAIRMAN*</vt:lpstr>
      <vt:lpstr>MEETING  PROTOCOL</vt:lpstr>
      <vt:lpstr>MEETING  PROTOCOL</vt:lpstr>
      <vt:lpstr>MEETING  PROTOCOL</vt:lpstr>
      <vt:lpstr>MEETING  PROTOCOL</vt:lpstr>
      <vt:lpstr>MEETING  PROTOCOL</vt:lpstr>
      <vt:lpstr>MEETING  PROTOCOL</vt:lpstr>
      <vt:lpstr>EVENT  PROTOCOL</vt:lpstr>
      <vt:lpstr>MEETING  &amp; EVENT   PROTOCOL REMINDERS</vt:lpstr>
      <vt:lpstr>PROTOCOL  FOR INTRODUCTIONS</vt:lpstr>
      <vt:lpstr>PROTOCOL  FOR INTRODUCTIONS</vt:lpstr>
      <vt:lpstr>PROTOCOL  IN  POLITICS</vt:lpstr>
      <vt:lpstr>PROTOCOL  IN  POLITICS</vt:lpstr>
      <vt:lpstr>PROTOCOL  IN  POLITICS</vt:lpstr>
      <vt:lpstr>PROTOCOL  IN  POLITICS</vt:lpstr>
      <vt:lpstr>FLAG  ETIQUETTE</vt:lpstr>
      <vt:lpstr>FLAG  ETIQUETTE</vt:lpstr>
      <vt:lpstr>FLAG  ETIQUETTE</vt:lpstr>
      <vt:lpstr>FLAG  ETIQUETTE</vt:lpstr>
      <vt:lpstr>FLAG  ETIQUETTE</vt:lpstr>
      <vt:lpstr>SEATING  ARRANGEMENTS</vt:lpstr>
      <vt:lpstr>SEATING  ARRANGEMENTS</vt:lpstr>
      <vt:lpstr>SEATING  ARRANGEMENTS</vt:lpstr>
      <vt:lpstr>SEATING  ARRANGEMENTS</vt:lpstr>
      <vt:lpstr>SEATING  ARRANGEMENTS</vt:lpstr>
      <vt:lpstr>SEATING  ARRANGEMENTS</vt:lpstr>
      <vt:lpstr>SEATING  ARRANGEMENTS</vt:lpstr>
      <vt:lpstr>PROTOCOL  IN  POLITICS</vt:lpstr>
      <vt:lpstr>PROTOCOL  IN  POLITICS</vt:lpstr>
      <vt:lpstr>PROTOCOL  IN  POLITICS</vt:lpstr>
      <vt:lpstr>PROTOCOL  IN  POLITICS</vt:lpstr>
      <vt:lpstr>PROTOCOL  IN  POLITICS</vt:lpstr>
      <vt:lpstr>PROTOCOL  IN  POLITICS</vt:lpstr>
      <vt:lpstr>PROTOCOL  IN  POLITICS</vt:lpstr>
      <vt:lpstr>PROTOCOL  IN  POLITICS</vt:lpstr>
      <vt:lpstr>PROTOCOL  IN  POLITICS</vt:lpstr>
      <vt:lpstr>SUMMARY</vt:lpstr>
      <vt:lpstr>SUMMARY</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Pat C. Smith</cp:lastModifiedBy>
  <cp:revision>20</cp:revision>
  <dcterms:created xsi:type="dcterms:W3CDTF">2011-12-23T21:13:37Z</dcterms:created>
  <dcterms:modified xsi:type="dcterms:W3CDTF">2020-06-03T03:06:14Z</dcterms:modified>
</cp:coreProperties>
</file>